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removePersonalInfoOnSave="1" saveSubsetFonts="1">
  <p:sldMasterIdLst>
    <p:sldMasterId id="2147485382" r:id="rId1"/>
  </p:sldMasterIdLst>
  <p:notesMasterIdLst>
    <p:notesMasterId r:id="rId10"/>
  </p:notesMasterIdLst>
  <p:handoutMasterIdLst>
    <p:handoutMasterId r:id="rId11"/>
  </p:handoutMasterIdLst>
  <p:sldIdLst>
    <p:sldId id="304" r:id="rId2"/>
    <p:sldId id="305" r:id="rId3"/>
    <p:sldId id="320" r:id="rId4"/>
    <p:sldId id="319" r:id="rId5"/>
    <p:sldId id="316" r:id="rId6"/>
    <p:sldId id="317" r:id="rId7"/>
    <p:sldId id="318" r:id="rId8"/>
    <p:sldId id="321" r:id="rId9"/>
  </p:sldIdLst>
  <p:sldSz cx="9144000" cy="5143500" type="screen16x9"/>
  <p:notesSz cx="6794500" cy="9906000"/>
  <p:defaultTextStyle>
    <a:defPPr>
      <a:defRPr lang="en-US"/>
    </a:defPPr>
    <a:lvl1pPr algn="l" defTabSz="685785" rtl="0" fontAlgn="base">
      <a:spcBef>
        <a:spcPct val="0"/>
      </a:spcBef>
      <a:spcAft>
        <a:spcPct val="0"/>
      </a:spcAft>
      <a:defRPr sz="1361" kern="1200">
        <a:solidFill>
          <a:schemeClr val="tx1"/>
        </a:solidFill>
        <a:latin typeface="Arial" charset="0"/>
        <a:ea typeface="+mn-ea"/>
        <a:cs typeface="Arial" charset="0"/>
      </a:defRPr>
    </a:lvl1pPr>
    <a:lvl2pPr marL="342353" indent="-31320" algn="l" defTabSz="685785" rtl="0" fontAlgn="base">
      <a:spcBef>
        <a:spcPct val="0"/>
      </a:spcBef>
      <a:spcAft>
        <a:spcPct val="0"/>
      </a:spcAft>
      <a:defRPr sz="1361" kern="1200">
        <a:solidFill>
          <a:schemeClr val="tx1"/>
        </a:solidFill>
        <a:latin typeface="Arial" charset="0"/>
        <a:ea typeface="+mn-ea"/>
        <a:cs typeface="Arial" charset="0"/>
      </a:defRPr>
    </a:lvl2pPr>
    <a:lvl3pPr marL="685785" indent="-63719" algn="l" defTabSz="685785" rtl="0" fontAlgn="base">
      <a:spcBef>
        <a:spcPct val="0"/>
      </a:spcBef>
      <a:spcAft>
        <a:spcPct val="0"/>
      </a:spcAft>
      <a:defRPr sz="1361" kern="1200">
        <a:solidFill>
          <a:schemeClr val="tx1"/>
        </a:solidFill>
        <a:latin typeface="Arial" charset="0"/>
        <a:ea typeface="+mn-ea"/>
        <a:cs typeface="Arial" charset="0"/>
      </a:defRPr>
    </a:lvl3pPr>
    <a:lvl4pPr marL="1029218" indent="-96118" algn="l" defTabSz="685785" rtl="0" fontAlgn="base">
      <a:spcBef>
        <a:spcPct val="0"/>
      </a:spcBef>
      <a:spcAft>
        <a:spcPct val="0"/>
      </a:spcAft>
      <a:defRPr sz="1361" kern="1200">
        <a:solidFill>
          <a:schemeClr val="tx1"/>
        </a:solidFill>
        <a:latin typeface="Arial" charset="0"/>
        <a:ea typeface="+mn-ea"/>
        <a:cs typeface="Arial" charset="0"/>
      </a:defRPr>
    </a:lvl4pPr>
    <a:lvl5pPr marL="1372650" indent="-128518" algn="l" defTabSz="685785" rtl="0" fontAlgn="base">
      <a:spcBef>
        <a:spcPct val="0"/>
      </a:spcBef>
      <a:spcAft>
        <a:spcPct val="0"/>
      </a:spcAft>
      <a:defRPr sz="1361" kern="1200">
        <a:solidFill>
          <a:schemeClr val="tx1"/>
        </a:solidFill>
        <a:latin typeface="Arial" charset="0"/>
        <a:ea typeface="+mn-ea"/>
        <a:cs typeface="Arial" charset="0"/>
      </a:defRPr>
    </a:lvl5pPr>
    <a:lvl6pPr marL="1555166" algn="l" defTabSz="622066" rtl="0" eaLnBrk="1" latinLnBrk="0" hangingPunct="1">
      <a:defRPr sz="1361" kern="1200">
        <a:solidFill>
          <a:schemeClr val="tx1"/>
        </a:solidFill>
        <a:latin typeface="Arial" charset="0"/>
        <a:ea typeface="+mn-ea"/>
        <a:cs typeface="Arial" charset="0"/>
      </a:defRPr>
    </a:lvl6pPr>
    <a:lvl7pPr marL="1866199" algn="l" defTabSz="622066" rtl="0" eaLnBrk="1" latinLnBrk="0" hangingPunct="1">
      <a:defRPr sz="1361" kern="1200">
        <a:solidFill>
          <a:schemeClr val="tx1"/>
        </a:solidFill>
        <a:latin typeface="Arial" charset="0"/>
        <a:ea typeface="+mn-ea"/>
        <a:cs typeface="Arial" charset="0"/>
      </a:defRPr>
    </a:lvl7pPr>
    <a:lvl8pPr marL="2177232" algn="l" defTabSz="622066" rtl="0" eaLnBrk="1" latinLnBrk="0" hangingPunct="1">
      <a:defRPr sz="1361" kern="1200">
        <a:solidFill>
          <a:schemeClr val="tx1"/>
        </a:solidFill>
        <a:latin typeface="Arial" charset="0"/>
        <a:ea typeface="+mn-ea"/>
        <a:cs typeface="Arial" charset="0"/>
      </a:defRPr>
    </a:lvl8pPr>
    <a:lvl9pPr marL="2488265" algn="l" defTabSz="622066" rtl="0" eaLnBrk="1" latinLnBrk="0" hangingPunct="1">
      <a:defRPr sz="1361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Content" id="{60DD876F-147F-4B8E-B354-059E0E9A6511}">
          <p14:sldIdLst>
            <p14:sldId id="304"/>
            <p14:sldId id="305"/>
            <p14:sldId id="320"/>
            <p14:sldId id="319"/>
            <p14:sldId id="316"/>
            <p14:sldId id="317"/>
            <p14:sldId id="318"/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A3E0"/>
    <a:srgbClr val="4AC9E3"/>
    <a:srgbClr val="D7DEE2"/>
    <a:srgbClr val="A7D6CD"/>
    <a:srgbClr val="DEEF07"/>
    <a:srgbClr val="CEDC06"/>
    <a:srgbClr val="CEDC00"/>
    <a:srgbClr val="A4BCC2"/>
    <a:srgbClr val="FFC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18" autoAdjust="0"/>
    <p:restoredTop sz="94694" autoAdjust="0"/>
  </p:normalViewPr>
  <p:slideViewPr>
    <p:cSldViewPr snapToGrid="0" snapToObjects="1" showGuides="1">
      <p:cViewPr varScale="1">
        <p:scale>
          <a:sx n="83" d="100"/>
          <a:sy n="83" d="100"/>
        </p:scale>
        <p:origin x="1104" y="52"/>
      </p:cViewPr>
      <p:guideLst/>
    </p:cSldViewPr>
  </p:slideViewPr>
  <p:outlineViewPr>
    <p:cViewPr>
      <p:scale>
        <a:sx n="33" d="100"/>
        <a:sy n="33" d="100"/>
      </p:scale>
      <p:origin x="0" y="-8514"/>
    </p:cViewPr>
  </p:outlineViewPr>
  <p:notesTextViewPr>
    <p:cViewPr>
      <p:scale>
        <a:sx n="75" d="100"/>
        <a:sy n="75" d="100"/>
      </p:scale>
      <p:origin x="0" y="0"/>
    </p:cViewPr>
  </p:notesTextViewPr>
  <p:sorterViewPr>
    <p:cViewPr varScale="1">
      <p:scale>
        <a:sx n="1" d="1"/>
        <a:sy n="1" d="1"/>
      </p:scale>
      <p:origin x="0" y="-4493"/>
    </p:cViewPr>
  </p:sorterViewPr>
  <p:notesViewPr>
    <p:cSldViewPr snapToGrid="0" snapToObjects="1" showGuides="1">
      <p:cViewPr varScale="1">
        <p:scale>
          <a:sx n="156" d="100"/>
          <a:sy n="156" d="100"/>
        </p:scale>
        <p:origin x="6633" y="84"/>
      </p:cViewPr>
      <p:guideLst>
        <p:guide orient="horz" pos="3120"/>
        <p:guide pos="2140"/>
      </p:guideLst>
    </p:cSldViewPr>
  </p:notesViewPr>
  <p:gridSpacing cx="180023" cy="180023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53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53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9BAC376-ACF6-4037-8F33-4FBF19ACBAFA}" type="datetime1">
              <a:rPr lang="en-US"/>
              <a:pPr>
                <a:defRPr/>
              </a:pPr>
              <a:t>8/7/2023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09113"/>
            <a:ext cx="2944813" cy="4953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8100" y="9409113"/>
            <a:ext cx="2944813" cy="4953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938E28-B09B-447E-BCAC-DE51036E3ED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1151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53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53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43EBB1D3-38BD-4B0D-B98C-370541E46E48}" type="datetime1">
              <a:rPr lang="en-US"/>
              <a:pPr>
                <a:defRPr/>
              </a:pPr>
              <a:t>8/7/2023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" y="742950"/>
            <a:ext cx="6604000" cy="371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05350"/>
            <a:ext cx="5435600" cy="44577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09113"/>
            <a:ext cx="2944813" cy="4953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100" y="9409113"/>
            <a:ext cx="2944813" cy="4953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5BDCC07-116E-44A3-8F3A-12365A52EE2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58564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816" kern="1200">
        <a:solidFill>
          <a:schemeClr val="tx1"/>
        </a:solidFill>
        <a:latin typeface="Calibri Light" panose="020F0302020204030204" pitchFamily="34" charset="0"/>
        <a:ea typeface="ＭＳ Ｐゴシック" pitchFamily="-106" charset="-128"/>
        <a:cs typeface="ＭＳ Ｐゴシック" pitchFamily="-106" charset="-128"/>
      </a:defRPr>
    </a:lvl1pPr>
    <a:lvl2pPr marL="311033" algn="l" rtl="0" eaLnBrk="0" fontAlgn="base" hangingPunct="0">
      <a:spcBef>
        <a:spcPct val="30000"/>
      </a:spcBef>
      <a:spcAft>
        <a:spcPct val="0"/>
      </a:spcAft>
      <a:defRPr sz="816" kern="1200">
        <a:solidFill>
          <a:schemeClr val="tx1"/>
        </a:solidFill>
        <a:latin typeface="Calibri Light" panose="020F0302020204030204" pitchFamily="34" charset="0"/>
        <a:ea typeface="ＭＳ Ｐゴシック" pitchFamily="-106" charset="-128"/>
        <a:cs typeface="+mn-cs"/>
      </a:defRPr>
    </a:lvl2pPr>
    <a:lvl3pPr marL="622066" algn="l" rtl="0" eaLnBrk="0" fontAlgn="base" hangingPunct="0">
      <a:spcBef>
        <a:spcPct val="30000"/>
      </a:spcBef>
      <a:spcAft>
        <a:spcPct val="0"/>
      </a:spcAft>
      <a:defRPr sz="816" kern="1200">
        <a:solidFill>
          <a:schemeClr val="tx1"/>
        </a:solidFill>
        <a:latin typeface="Calibri Light" panose="020F0302020204030204" pitchFamily="34" charset="0"/>
        <a:ea typeface="ＭＳ Ｐゴシック" pitchFamily="-106" charset="-128"/>
        <a:cs typeface="+mn-cs"/>
      </a:defRPr>
    </a:lvl3pPr>
    <a:lvl4pPr marL="933099" algn="l" rtl="0" eaLnBrk="0" fontAlgn="base" hangingPunct="0">
      <a:spcBef>
        <a:spcPct val="30000"/>
      </a:spcBef>
      <a:spcAft>
        <a:spcPct val="0"/>
      </a:spcAft>
      <a:defRPr sz="816" kern="1200">
        <a:solidFill>
          <a:schemeClr val="tx1"/>
        </a:solidFill>
        <a:latin typeface="Calibri Light" panose="020F0302020204030204" pitchFamily="34" charset="0"/>
        <a:ea typeface="ＭＳ Ｐゴシック" pitchFamily="-106" charset="-128"/>
        <a:cs typeface="+mn-cs"/>
      </a:defRPr>
    </a:lvl4pPr>
    <a:lvl5pPr marL="1244133" algn="l" rtl="0" eaLnBrk="0" fontAlgn="base" hangingPunct="0">
      <a:spcBef>
        <a:spcPct val="30000"/>
      </a:spcBef>
      <a:spcAft>
        <a:spcPct val="0"/>
      </a:spcAft>
      <a:defRPr sz="816" kern="1200">
        <a:solidFill>
          <a:schemeClr val="tx1"/>
        </a:solidFill>
        <a:latin typeface="Calibri Light" panose="020F0302020204030204" pitchFamily="34" charset="0"/>
        <a:ea typeface="ＭＳ Ｐゴシック" pitchFamily="-106" charset="-128"/>
        <a:cs typeface="+mn-cs"/>
      </a:defRPr>
    </a:lvl5pPr>
    <a:lvl6pPr marL="1555166" algn="l" defTabSz="622066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6pPr>
    <a:lvl7pPr marL="1866199" algn="l" defTabSz="622066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7pPr>
    <a:lvl8pPr marL="2177232" algn="l" defTabSz="622066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8pPr>
    <a:lvl9pPr marL="2488265" algn="l" defTabSz="622066" rtl="0" eaLnBrk="1" latinLnBrk="0" hangingPunct="1">
      <a:defRPr sz="81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5BDCC07-116E-44A3-8F3A-12365A52EE2D}" type="slidenum">
              <a:rPr lang="en-GB" smtClean="0"/>
              <a:pPr>
                <a:defRPr/>
              </a:pPr>
              <a:t>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2097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5BDCC07-116E-44A3-8F3A-12365A52EE2D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6646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5250" y="742950"/>
            <a:ext cx="6604000" cy="37147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>
              <a:latin typeface="Arial" charset="0"/>
              <a:ea typeface="ＭＳ Ｐゴシック" pitchFamily="34" charset="-128"/>
              <a:cs typeface="Arial" charset="0"/>
            </a:endParaRPr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BF1E67A0-E264-409D-AC07-8AD52DAAC49C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47109" name="Date Placeholder 4"/>
          <p:cNvSpPr>
            <a:spLocks noGrp="1"/>
          </p:cNvSpPr>
          <p:nvPr>
            <p:ph type="dt" sz="quarter"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B729AF9-80FA-47CC-9E65-F9D1BDED2B10}" type="datetime4">
              <a:rPr lang="en-GB" smtClean="0"/>
              <a:pPr/>
              <a:t>07 August 2023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648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Title Slide long headline +topline +sub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813FE3-959D-444B-AB23-4D97211FCD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" y="148"/>
            <a:ext cx="9143472" cy="5143203"/>
          </a:xfrm>
          <a:prstGeom prst="rect">
            <a:avLst/>
          </a:prstGeom>
        </p:spPr>
      </p:pic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32811098-3698-4FDF-AA92-9463B68235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602" y="2372711"/>
            <a:ext cx="8166239" cy="4269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edit </a:t>
            </a:r>
            <a:r>
              <a:rPr lang="en-GB" noProof="0" dirty="0" err="1"/>
              <a:t>topline</a:t>
            </a:r>
            <a:endParaRPr lang="en-GB" noProof="0" dirty="0"/>
          </a:p>
        </p:txBody>
      </p:sp>
      <p:sp>
        <p:nvSpPr>
          <p:cNvPr id="17" name="Freeform 4"/>
          <p:cNvSpPr>
            <a:spLocks noEditPoints="1"/>
          </p:cNvSpPr>
          <p:nvPr/>
        </p:nvSpPr>
        <p:spPr bwMode="black">
          <a:xfrm>
            <a:off x="8169841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13" name="TextBox 19"/>
          <p:cNvSpPr txBox="1"/>
          <p:nvPr userDrawn="1"/>
        </p:nvSpPr>
        <p:spPr bwMode="auto">
          <a:xfrm>
            <a:off x="483669" y="447572"/>
            <a:ext cx="4082400" cy="304576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bg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F98DE-A1FB-4777-A6D7-53EE7B7D4A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9602" y="3955930"/>
            <a:ext cx="8166240" cy="487131"/>
          </a:xfrm>
        </p:spPr>
        <p:txBody>
          <a:bodyPr anchor="b" anchorCtr="0"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further information like speaker,</a:t>
            </a:r>
            <a:br>
              <a:rPr lang="en-GB" dirty="0"/>
            </a:br>
            <a:r>
              <a:rPr lang="en-GB" dirty="0"/>
              <a:t>date and location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398177C-F289-4DAD-8522-AE91DC3A48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4861" y="3005335"/>
            <a:ext cx="8160981" cy="807364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3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Click to edit longer Headline</a:t>
            </a:r>
            <a:br>
              <a:rPr lang="en-GB" noProof="0" dirty="0"/>
            </a:br>
            <a:r>
              <a:rPr lang="en-GB" noProof="0" dirty="0"/>
              <a:t>over two lines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2C69E4-49DB-DF4B-B57B-4BBB040C51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96" y="935708"/>
            <a:ext cx="2768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921159"/>
      </p:ext>
    </p:extLst>
  </p:cSld>
  <p:clrMapOvr>
    <a:masterClrMapping/>
  </p:clrMapOvr>
  <p:transition>
    <p:wipe dir="r"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4">
            <a:extLst>
              <a:ext uri="{FF2B5EF4-FFF2-40B4-BE49-F238E27FC236}">
                <a16:creationId xmlns:a16="http://schemas.microsoft.com/office/drawing/2014/main" id="{E20FE986-5AF7-49D6-AC38-E4A3E23D8E05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70638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rgbClr val="0018A8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15" name="Title Placeholder 4">
            <a:extLst>
              <a:ext uri="{FF2B5EF4-FFF2-40B4-BE49-F238E27FC236}">
                <a16:creationId xmlns:a16="http://schemas.microsoft.com/office/drawing/2014/main" id="{BD8A2746-F1B1-443F-A86A-78FC87F1A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73" y="458167"/>
            <a:ext cx="7708368" cy="539982"/>
          </a:xfrm>
          <a:prstGeom prst="rect">
            <a:avLst/>
          </a:prstGeom>
        </p:spPr>
        <p:txBody>
          <a:bodyPr vert="horz" lIns="0" tIns="0" rIns="540000" bIns="0" rtlCol="0" anchor="t" anchorCtr="0">
            <a:noAutofit/>
          </a:bodyPr>
          <a:lstStyle/>
          <a:p>
            <a:r>
              <a:rPr lang="en-US" dirty="0"/>
              <a:t>Edit Master </a:t>
            </a:r>
            <a:r>
              <a:rPr lang="en-US"/>
              <a:t>title style</a:t>
            </a:r>
            <a:endParaRPr lang="en-GB" dirty="0"/>
          </a:p>
        </p:txBody>
      </p:sp>
      <p:cxnSp>
        <p:nvCxnSpPr>
          <p:cNvPr id="11" name="Straight Connector 9">
            <a:extLst>
              <a:ext uri="{FF2B5EF4-FFF2-40B4-BE49-F238E27FC236}">
                <a16:creationId xmlns:a16="http://schemas.microsoft.com/office/drawing/2014/main" id="{3550A8AF-C5BA-44B9-8765-5F63AB973318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rot="10800000">
            <a:off x="487363" y="4652963"/>
            <a:ext cx="8165932" cy="0"/>
          </a:xfrm>
          <a:prstGeom prst="line">
            <a:avLst/>
          </a:prstGeom>
          <a:noFill/>
          <a:ln w="6350">
            <a:solidFill>
              <a:schemeClr val="tx2"/>
            </a:solidFill>
            <a:round/>
            <a:headEnd/>
            <a:tailEnd/>
          </a:ln>
        </p:spPr>
      </p:cxnSp>
      <p:sp>
        <p:nvSpPr>
          <p:cNvPr id="17" name="Foliennummernplatzhalter 1">
            <a:extLst>
              <a:ext uri="{FF2B5EF4-FFF2-40B4-BE49-F238E27FC236}">
                <a16:creationId xmlns:a16="http://schemas.microsoft.com/office/drawing/2014/main" id="{6B1A24E3-1003-4978-AF0B-6AA3A04721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66811" y="4652963"/>
            <a:ext cx="489827" cy="245999"/>
          </a:xfrm>
          <a:prstGeom prst="rect">
            <a:avLst/>
          </a:prstGeom>
        </p:spPr>
        <p:txBody>
          <a:bodyPr vert="horz" lIns="0" tIns="61200" rIns="0" bIns="0" rtlCol="0" anchor="t" anchorCtr="0"/>
          <a:lstStyle>
            <a:lvl1pPr algn="r">
              <a:lnSpc>
                <a:spcPts val="650"/>
              </a:lnSpc>
              <a:defRPr sz="65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1pPr>
          </a:lstStyle>
          <a:p>
            <a:fld id="{D71DA9FD-6EF8-4CC5-AF9B-B6159B5B93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490705" y="4652964"/>
            <a:ext cx="1798363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18A8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A3E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Graduate Training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2456130" y="4652964"/>
            <a:ext cx="2285476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>
              <a:lnSpc>
                <a:spcPts val="650"/>
              </a:lnSpc>
              <a:defRPr/>
            </a:pPr>
            <a:r>
              <a:rPr lang="en-US" sz="700" kern="1200" dirty="0">
                <a:solidFill>
                  <a:srgbClr val="00000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Coding Challenge – Team 13</a:t>
            </a:r>
            <a:endParaRPr lang="en-US" sz="700" dirty="0">
              <a:solidFill>
                <a:srgbClr val="00A3E0"/>
              </a:solidFill>
              <a:latin typeface="+mn-lt"/>
              <a:ea typeface="Deutsche Bank Text" panose="020B05030202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1726026"/>
      </p:ext>
    </p:extLst>
  </p:cSld>
  <p:clrMapOvr>
    <a:masterClrMapping/>
  </p:clrMapOvr>
  <p:transition>
    <p:wipe dir="r"/>
  </p:transition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4">
            <a:extLst>
              <a:ext uri="{FF2B5EF4-FFF2-40B4-BE49-F238E27FC236}">
                <a16:creationId xmlns:a16="http://schemas.microsoft.com/office/drawing/2014/main" id="{2811DEAC-9E0A-4158-8ACD-7B6068C976CF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70638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rgbClr val="0018A8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cxnSp>
        <p:nvCxnSpPr>
          <p:cNvPr id="9" name="Straight Connector 9">
            <a:extLst>
              <a:ext uri="{FF2B5EF4-FFF2-40B4-BE49-F238E27FC236}">
                <a16:creationId xmlns:a16="http://schemas.microsoft.com/office/drawing/2014/main" id="{507F9C9B-A8E2-49D7-A245-535B565C2218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rot="10800000">
            <a:off x="487363" y="4652963"/>
            <a:ext cx="8165932" cy="0"/>
          </a:xfrm>
          <a:prstGeom prst="line">
            <a:avLst/>
          </a:prstGeom>
          <a:noFill/>
          <a:ln w="6350">
            <a:solidFill>
              <a:schemeClr val="tx2"/>
            </a:solidFill>
            <a:round/>
            <a:headEnd/>
            <a:tailEnd/>
          </a:ln>
        </p:spPr>
      </p:cxnSp>
      <p:sp>
        <p:nvSpPr>
          <p:cNvPr id="10" name="Foliennummernplatzhalter 1">
            <a:extLst>
              <a:ext uri="{FF2B5EF4-FFF2-40B4-BE49-F238E27FC236}">
                <a16:creationId xmlns:a16="http://schemas.microsoft.com/office/drawing/2014/main" id="{13F70CE4-AAC3-4680-9ED0-419791341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66811" y="4652963"/>
            <a:ext cx="489827" cy="245999"/>
          </a:xfrm>
          <a:prstGeom prst="rect">
            <a:avLst/>
          </a:prstGeom>
        </p:spPr>
        <p:txBody>
          <a:bodyPr vert="horz" lIns="0" tIns="61200" rIns="0" bIns="0" rtlCol="0" anchor="t" anchorCtr="0"/>
          <a:lstStyle>
            <a:lvl1pPr algn="r">
              <a:lnSpc>
                <a:spcPts val="650"/>
              </a:lnSpc>
              <a:defRPr sz="65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1pPr>
          </a:lstStyle>
          <a:p>
            <a:fld id="{D71DA9FD-6EF8-4CC5-AF9B-B6159B5B93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490705" y="4652964"/>
            <a:ext cx="1798363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18A8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A3E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Graduate Training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2456130" y="4652964"/>
            <a:ext cx="2285476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>
              <a:lnSpc>
                <a:spcPts val="650"/>
              </a:lnSpc>
              <a:defRPr/>
            </a:pPr>
            <a:r>
              <a:rPr lang="en-US" sz="700" kern="1200" dirty="0">
                <a:solidFill>
                  <a:srgbClr val="00000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Coding Challenge – Team 13</a:t>
            </a:r>
            <a:endParaRPr lang="en-US" sz="700" dirty="0">
              <a:solidFill>
                <a:srgbClr val="00A3E0"/>
              </a:solidFill>
              <a:latin typeface="+mn-lt"/>
              <a:ea typeface="Deutsche Bank Text" panose="020B05030202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940642"/>
      </p:ext>
    </p:extLst>
  </p:cSld>
  <p:clrMapOvr>
    <a:masterClrMapping/>
  </p:clrMapOvr>
  <p:transition>
    <p:wipe dir="r"/>
  </p:transition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. Title Slide short headline +topline +subl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6873A10-481D-4078-A492-A3EC3AFBF1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" y="148"/>
            <a:ext cx="9143472" cy="5143203"/>
          </a:xfrm>
          <a:prstGeom prst="rect">
            <a:avLst/>
          </a:prstGeom>
        </p:spPr>
      </p:pic>
      <p:sp>
        <p:nvSpPr>
          <p:cNvPr id="13" name="Freeform 4">
            <a:extLst>
              <a:ext uri="{FF2B5EF4-FFF2-40B4-BE49-F238E27FC236}">
                <a16:creationId xmlns:a16="http://schemas.microsoft.com/office/drawing/2014/main" id="{9510A36A-89E6-4FDC-A80E-72E844217DFB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69841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14" name="TextBox 19">
            <a:extLst>
              <a:ext uri="{FF2B5EF4-FFF2-40B4-BE49-F238E27FC236}">
                <a16:creationId xmlns:a16="http://schemas.microsoft.com/office/drawing/2014/main" id="{7EB7EE39-B064-4A4A-A4DB-6CB165F71185}"/>
              </a:ext>
            </a:extLst>
          </p:cNvPr>
          <p:cNvSpPr txBox="1"/>
          <p:nvPr userDrawn="1"/>
        </p:nvSpPr>
        <p:spPr bwMode="auto">
          <a:xfrm>
            <a:off x="483669" y="447572"/>
            <a:ext cx="4082400" cy="304576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050" kern="1200" dirty="0">
                <a:solidFill>
                  <a:schemeClr val="bg1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</p:txBody>
      </p:sp>
      <p:sp>
        <p:nvSpPr>
          <p:cNvPr id="10" name="Textplatzhalter 28">
            <a:extLst>
              <a:ext uri="{FF2B5EF4-FFF2-40B4-BE49-F238E27FC236}">
                <a16:creationId xmlns:a16="http://schemas.microsoft.com/office/drawing/2014/main" id="{9237DCE4-8CD3-4A4A-888C-032A853DE6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5360" y="3490102"/>
            <a:ext cx="2402404" cy="40336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50">
                <a:solidFill>
                  <a:srgbClr val="FFC84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1"/>
              <a:t>#PositiveImpact</a:t>
            </a:r>
          </a:p>
        </p:txBody>
      </p:sp>
      <p:sp>
        <p:nvSpPr>
          <p:cNvPr id="11" name="Textplatzhalter 28">
            <a:extLst>
              <a:ext uri="{FF2B5EF4-FFF2-40B4-BE49-F238E27FC236}">
                <a16:creationId xmlns:a16="http://schemas.microsoft.com/office/drawing/2014/main" id="{126BA6AF-C9CA-4230-85F4-078DBA22437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3669" y="2559484"/>
            <a:ext cx="8165519" cy="4269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edit </a:t>
            </a:r>
            <a:r>
              <a:rPr lang="en-GB" noProof="0" dirty="0" err="1"/>
              <a:t>topline</a:t>
            </a:r>
            <a:endParaRPr lang="en-GB" noProof="0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C7A9D50-6D3F-4491-BCD1-F6EE5D6B09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9602" y="3955930"/>
            <a:ext cx="8166240" cy="487131"/>
          </a:xfrm>
        </p:spPr>
        <p:txBody>
          <a:bodyPr anchor="b" anchorCtr="0"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further information like speaker,</a:t>
            </a:r>
            <a:br>
              <a:rPr lang="en-GB" dirty="0"/>
            </a:br>
            <a:r>
              <a:rPr lang="en-GB" dirty="0"/>
              <a:t>date and location</a:t>
            </a:r>
          </a:p>
        </p:txBody>
      </p:sp>
      <p:sp>
        <p:nvSpPr>
          <p:cNvPr id="16" name="Textplatzhalter 4">
            <a:extLst>
              <a:ext uri="{FF2B5EF4-FFF2-40B4-BE49-F238E27FC236}">
                <a16:creationId xmlns:a16="http://schemas.microsoft.com/office/drawing/2014/main" id="{BEE01C15-9746-401B-9706-77C91966B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4861" y="3194053"/>
            <a:ext cx="8160981" cy="40336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3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Click to </a:t>
            </a:r>
            <a:r>
              <a:rPr lang="en-GB" noProof="0"/>
              <a:t>edit Headline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84120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wipe dir="r"/>
  </p:transition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 Title slide +note box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A460E41-5697-4249-8BFB-2BD49D8B07C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" y="148"/>
            <a:ext cx="9143472" cy="5143203"/>
          </a:xfrm>
          <a:prstGeom prst="rect">
            <a:avLst/>
          </a:prstGeom>
        </p:spPr>
      </p:pic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32811098-3698-4FDF-AA92-9463B68235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87092" y="2008915"/>
            <a:ext cx="2205579" cy="443252"/>
          </a:xfrm>
          <a:prstGeom prst="rect">
            <a:avLst/>
          </a:prstGeom>
          <a:solidFill>
            <a:schemeClr val="accent1"/>
          </a:solidFill>
        </p:spPr>
        <p:txBody>
          <a:bodyPr lIns="90000" tIns="90000" rIns="90000" bIns="90000" anchor="t" anchorCtr="0">
            <a:noAutofit/>
          </a:bodyPr>
          <a:lstStyle>
            <a:lvl1pPr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 dirty="0"/>
              <a:t>Click to edit note box text</a:t>
            </a:r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56909586-CE82-4370-A953-BE9B43B623B9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69841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11" name="TextBox 19">
            <a:extLst>
              <a:ext uri="{FF2B5EF4-FFF2-40B4-BE49-F238E27FC236}">
                <a16:creationId xmlns:a16="http://schemas.microsoft.com/office/drawing/2014/main" id="{4624C993-0482-426C-BD9E-D62AE706A1AF}"/>
              </a:ext>
            </a:extLst>
          </p:cNvPr>
          <p:cNvSpPr txBox="1"/>
          <p:nvPr userDrawn="1"/>
        </p:nvSpPr>
        <p:spPr bwMode="auto">
          <a:xfrm>
            <a:off x="483669" y="447572"/>
            <a:ext cx="4082400" cy="304576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050" kern="1200" dirty="0">
                <a:solidFill>
                  <a:schemeClr val="bg1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</p:txBody>
      </p:sp>
      <p:sp>
        <p:nvSpPr>
          <p:cNvPr id="12" name="Textplatzhalter 28">
            <a:extLst>
              <a:ext uri="{FF2B5EF4-FFF2-40B4-BE49-F238E27FC236}">
                <a16:creationId xmlns:a16="http://schemas.microsoft.com/office/drawing/2014/main" id="{DC4A4695-0050-42E3-8FA7-5A00C2B449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8905" y="3325315"/>
            <a:ext cx="2402404" cy="40336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50">
                <a:solidFill>
                  <a:srgbClr val="FFC84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1"/>
              <a:t>#PositiveImpact</a:t>
            </a:r>
          </a:p>
        </p:txBody>
      </p:sp>
      <p:sp>
        <p:nvSpPr>
          <p:cNvPr id="13" name="Textplatzhalter 4">
            <a:extLst>
              <a:ext uri="{FF2B5EF4-FFF2-40B4-BE49-F238E27FC236}">
                <a16:creationId xmlns:a16="http://schemas.microsoft.com/office/drawing/2014/main" id="{3E2BE777-D85C-43A1-895D-E593B72331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8407" y="2517591"/>
            <a:ext cx="7528232" cy="91503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3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Click to </a:t>
            </a:r>
            <a:r>
              <a:rPr lang="en-GB" noProof="0"/>
              <a:t>edit Headline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79538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wipe dir="r"/>
  </p:transition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Title slide +detail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0D92041-8C6A-479B-B140-0EFD251F3B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" y="148"/>
            <a:ext cx="9143472" cy="5143203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08130-E34E-4BAF-A763-0359067A898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83761" y="3017379"/>
            <a:ext cx="6970640" cy="975343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further information like speaker,</a:t>
            </a:r>
            <a:br>
              <a:rPr lang="en-GB" dirty="0"/>
            </a:br>
            <a:r>
              <a:rPr lang="en-GB" dirty="0"/>
              <a:t>date and </a:t>
            </a:r>
            <a:r>
              <a:rPr lang="en-GB"/>
              <a:t>location, or </a:t>
            </a:r>
            <a:r>
              <a:rPr lang="en-GB" dirty="0"/>
              <a:t>adding a list of other details</a:t>
            </a:r>
          </a:p>
        </p:txBody>
      </p:sp>
      <p:sp>
        <p:nvSpPr>
          <p:cNvPr id="11" name="Freeform 4">
            <a:extLst>
              <a:ext uri="{FF2B5EF4-FFF2-40B4-BE49-F238E27FC236}">
                <a16:creationId xmlns:a16="http://schemas.microsoft.com/office/drawing/2014/main" id="{F9C9E48C-0A97-403A-B500-D7C305CD31F3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69841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12" name="TextBox 19">
            <a:extLst>
              <a:ext uri="{FF2B5EF4-FFF2-40B4-BE49-F238E27FC236}">
                <a16:creationId xmlns:a16="http://schemas.microsoft.com/office/drawing/2014/main" id="{4F9426ED-9BD9-4911-B34D-59F29BEF6BF6}"/>
              </a:ext>
            </a:extLst>
          </p:cNvPr>
          <p:cNvSpPr txBox="1"/>
          <p:nvPr userDrawn="1"/>
        </p:nvSpPr>
        <p:spPr bwMode="auto">
          <a:xfrm>
            <a:off x="483669" y="447572"/>
            <a:ext cx="4082400" cy="304576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050" kern="1200" dirty="0">
                <a:solidFill>
                  <a:schemeClr val="bg1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</p:txBody>
      </p:sp>
      <p:sp>
        <p:nvSpPr>
          <p:cNvPr id="8" name="Textplatzhalter 28">
            <a:extLst>
              <a:ext uri="{FF2B5EF4-FFF2-40B4-BE49-F238E27FC236}">
                <a16:creationId xmlns:a16="http://schemas.microsoft.com/office/drawing/2014/main" id="{1DA4D0A2-4EBA-44BB-8BA3-7CBCD884509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83760" y="2075920"/>
            <a:ext cx="2387455" cy="40336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50">
                <a:solidFill>
                  <a:srgbClr val="FFC84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1"/>
              <a:t>#PositiveImpact</a:t>
            </a:r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24C83A50-AE6F-434C-B2E6-686F938A92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83263" y="1442530"/>
            <a:ext cx="6970640" cy="740703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3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Click to </a:t>
            </a:r>
            <a:r>
              <a:rPr lang="en-GB" noProof="0"/>
              <a:t>edit Headline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61789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wipe dir="r"/>
  </p:transition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 Chapter 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F3C935-4E23-4501-9BF8-553C44CEDA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" y="148"/>
            <a:ext cx="9143472" cy="5143203"/>
          </a:xfrm>
          <a:prstGeom prst="rect">
            <a:avLst/>
          </a:prstGeo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398177C-F289-4DAD-8522-AE91DC3A48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28905" y="1977252"/>
            <a:ext cx="7525342" cy="13857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3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Click to edit Headline</a:t>
            </a:r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E13F5CBF-1DCD-4816-890E-1B37B7AAF3EC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69841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10" name="TextBox 19">
            <a:extLst>
              <a:ext uri="{FF2B5EF4-FFF2-40B4-BE49-F238E27FC236}">
                <a16:creationId xmlns:a16="http://schemas.microsoft.com/office/drawing/2014/main" id="{BDB418E3-8C6F-464A-A2E9-DF554C2264CC}"/>
              </a:ext>
            </a:extLst>
          </p:cNvPr>
          <p:cNvSpPr txBox="1"/>
          <p:nvPr userDrawn="1"/>
        </p:nvSpPr>
        <p:spPr bwMode="auto">
          <a:xfrm>
            <a:off x="483669" y="447572"/>
            <a:ext cx="4082400" cy="304576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bg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</p:txBody>
      </p:sp>
    </p:spTree>
    <p:extLst>
      <p:ext uri="{BB962C8B-B14F-4D97-AF65-F5344CB8AC3E}">
        <p14:creationId xmlns:p14="http://schemas.microsoft.com/office/powerpoint/2010/main" val="8919848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wipe dir="r"/>
  </p:transition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 Content +one conten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hteck 26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490705" y="4652964"/>
            <a:ext cx="1798363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 marL="0" indent="0">
              <a:lnSpc>
                <a:spcPts val="800"/>
              </a:lnSpc>
              <a:defRPr/>
            </a:pPr>
            <a:r>
              <a:rPr lang="en-US" sz="700" dirty="0">
                <a:solidFill>
                  <a:srgbClr val="0018A8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  <a:p>
            <a:pPr marL="0" indent="0">
              <a:lnSpc>
                <a:spcPts val="800"/>
              </a:lnSpc>
              <a:defRPr/>
            </a:pPr>
            <a:r>
              <a:rPr lang="en-US" sz="700" dirty="0">
                <a:solidFill>
                  <a:srgbClr val="00A3E0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rPr>
              <a:t>Graduate Training</a:t>
            </a:r>
          </a:p>
        </p:txBody>
      </p:sp>
      <p:cxnSp>
        <p:nvCxnSpPr>
          <p:cNvPr id="29" name="Straight Connector 9">
            <a:extLst>
              <a:ext uri="{FF2B5EF4-FFF2-40B4-BE49-F238E27FC236}">
                <a16:creationId xmlns:a16="http://schemas.microsoft.com/office/drawing/2014/main" id="{1EE56A5F-3E3B-42C2-8E53-BF53C5BBC9ED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rot="10800000">
            <a:off x="487363" y="4652963"/>
            <a:ext cx="8165932" cy="0"/>
          </a:xfrm>
          <a:prstGeom prst="line">
            <a:avLst/>
          </a:prstGeom>
          <a:noFill/>
          <a:ln w="6350">
            <a:solidFill>
              <a:schemeClr val="tx2"/>
            </a:solidFill>
            <a:round/>
            <a:headEnd/>
            <a:tailEnd/>
          </a:ln>
        </p:spPr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0D4B8590-3492-4742-A6CE-4EA6AC8085C9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89602" y="1347788"/>
            <a:ext cx="8166240" cy="3060697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>
                <a:solidFill>
                  <a:srgbClr val="00A3E0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Freeform 4">
            <a:extLst>
              <a:ext uri="{FF2B5EF4-FFF2-40B4-BE49-F238E27FC236}">
                <a16:creationId xmlns:a16="http://schemas.microsoft.com/office/drawing/2014/main" id="{20C59E5F-3E88-4B08-8145-97A26D549804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70638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rgbClr val="0018A8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12" name="Title Placeholder 4">
            <a:extLst>
              <a:ext uri="{FF2B5EF4-FFF2-40B4-BE49-F238E27FC236}">
                <a16:creationId xmlns:a16="http://schemas.microsoft.com/office/drawing/2014/main" id="{53000646-2055-41AE-A846-67E16773C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73" y="458167"/>
            <a:ext cx="7708368" cy="539982"/>
          </a:xfrm>
          <a:prstGeom prst="rect">
            <a:avLst/>
          </a:prstGeom>
        </p:spPr>
        <p:txBody>
          <a:bodyPr vert="horz" lIns="0" tIns="0" rIns="540000" bIns="0" rtlCol="0" anchor="t" anchorCtr="0">
            <a:noAutofit/>
          </a:bodyPr>
          <a:lstStyle/>
          <a:p>
            <a:r>
              <a:rPr lang="en-US" dirty="0"/>
              <a:t>Edit Master </a:t>
            </a:r>
            <a:r>
              <a:rPr lang="en-US"/>
              <a:t>title style</a:t>
            </a:r>
            <a:endParaRPr lang="en-GB" dirty="0"/>
          </a:p>
        </p:txBody>
      </p:sp>
      <p:sp>
        <p:nvSpPr>
          <p:cNvPr id="13" name="Foliennummernplatzhalter 1">
            <a:extLst>
              <a:ext uri="{FF2B5EF4-FFF2-40B4-BE49-F238E27FC236}">
                <a16:creationId xmlns:a16="http://schemas.microsoft.com/office/drawing/2014/main" id="{41F293AA-7FF3-42C6-9469-FE4CCABD3C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66811" y="4652963"/>
            <a:ext cx="489827" cy="245999"/>
          </a:xfrm>
          <a:prstGeom prst="rect">
            <a:avLst/>
          </a:prstGeom>
        </p:spPr>
        <p:txBody>
          <a:bodyPr vert="horz" lIns="0" tIns="61200" rIns="0" bIns="0" rtlCol="0" anchor="t" anchorCtr="0"/>
          <a:lstStyle>
            <a:lvl1pPr algn="r">
              <a:lnSpc>
                <a:spcPts val="650"/>
              </a:lnSpc>
              <a:defRPr sz="65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1pPr>
          </a:lstStyle>
          <a:p>
            <a:fld id="{D71DA9FD-6EF8-4CC5-AF9B-B6159B5B93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2456130" y="4652964"/>
            <a:ext cx="2285476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>
              <a:lnSpc>
                <a:spcPts val="650"/>
              </a:lnSpc>
              <a:defRPr/>
            </a:pPr>
            <a:r>
              <a:rPr lang="en-US" sz="700" kern="1200" dirty="0">
                <a:solidFill>
                  <a:srgbClr val="00000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Coding Challenge – Team 13</a:t>
            </a:r>
          </a:p>
        </p:txBody>
      </p:sp>
    </p:spTree>
    <p:extLst>
      <p:ext uri="{BB962C8B-B14F-4D97-AF65-F5344CB8AC3E}">
        <p14:creationId xmlns:p14="http://schemas.microsoft.com/office/powerpoint/2010/main" val="3615821861"/>
      </p:ext>
    </p:extLst>
  </p:cSld>
  <p:clrMapOvr>
    <a:masterClrMapping/>
  </p:clrMapOvr>
  <p:transition>
    <p:wipe dir="r"/>
  </p:transition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content title +two conten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nhaltsplatzhalter 4">
            <a:extLst>
              <a:ext uri="{FF2B5EF4-FFF2-40B4-BE49-F238E27FC236}">
                <a16:creationId xmlns:a16="http://schemas.microsoft.com/office/drawing/2014/main" id="{E7F0573E-C3B6-4EC3-9B9C-39F370BF180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89601" y="1347906"/>
            <a:ext cx="3951360" cy="306058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5" name="Inhaltsplatzhalter 4">
            <a:extLst>
              <a:ext uri="{FF2B5EF4-FFF2-40B4-BE49-F238E27FC236}">
                <a16:creationId xmlns:a16="http://schemas.microsoft.com/office/drawing/2014/main" id="{C3741DB6-EB90-4151-A626-C9790A3A48F5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703039" y="1347788"/>
            <a:ext cx="3951360" cy="305911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3" name="Freeform 4">
            <a:extLst>
              <a:ext uri="{FF2B5EF4-FFF2-40B4-BE49-F238E27FC236}">
                <a16:creationId xmlns:a16="http://schemas.microsoft.com/office/drawing/2014/main" id="{675A49DC-E208-491F-886A-6211087EA8C9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70638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rgbClr val="0018A8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1F6D9A94-50C8-45E0-A018-5141EBFCD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73" y="458167"/>
            <a:ext cx="7708368" cy="539982"/>
          </a:xfrm>
          <a:prstGeom prst="rect">
            <a:avLst/>
          </a:prstGeom>
        </p:spPr>
        <p:txBody>
          <a:bodyPr vert="horz" lIns="0" tIns="0" rIns="540000" bIns="0" rtlCol="0" anchor="t" anchorCtr="0">
            <a:noAutofit/>
          </a:bodyPr>
          <a:lstStyle/>
          <a:p>
            <a:r>
              <a:rPr lang="en-US" dirty="0"/>
              <a:t>Edit Master </a:t>
            </a:r>
            <a:r>
              <a:rPr lang="en-US"/>
              <a:t>title style</a:t>
            </a:r>
            <a:endParaRPr lang="en-GB" dirty="0"/>
          </a:p>
        </p:txBody>
      </p:sp>
      <p:cxnSp>
        <p:nvCxnSpPr>
          <p:cNvPr id="12" name="Straight Connector 9">
            <a:extLst>
              <a:ext uri="{FF2B5EF4-FFF2-40B4-BE49-F238E27FC236}">
                <a16:creationId xmlns:a16="http://schemas.microsoft.com/office/drawing/2014/main" id="{DC249745-7239-4863-A0CB-703AD52D78BB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rot="10800000">
            <a:off x="487363" y="4652963"/>
            <a:ext cx="8165932" cy="0"/>
          </a:xfrm>
          <a:prstGeom prst="line">
            <a:avLst/>
          </a:prstGeom>
          <a:noFill/>
          <a:ln w="6350">
            <a:solidFill>
              <a:schemeClr val="tx2"/>
            </a:solidFill>
            <a:round/>
            <a:headEnd/>
            <a:tailEnd/>
          </a:ln>
        </p:spPr>
      </p:cxnSp>
      <p:sp>
        <p:nvSpPr>
          <p:cNvPr id="17" name="Foliennummernplatzhalter 1">
            <a:extLst>
              <a:ext uri="{FF2B5EF4-FFF2-40B4-BE49-F238E27FC236}">
                <a16:creationId xmlns:a16="http://schemas.microsoft.com/office/drawing/2014/main" id="{ADFB3D11-A172-44DD-A857-FBE5D67CF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66811" y="4652963"/>
            <a:ext cx="489827" cy="245999"/>
          </a:xfrm>
          <a:prstGeom prst="rect">
            <a:avLst/>
          </a:prstGeom>
        </p:spPr>
        <p:txBody>
          <a:bodyPr vert="horz" lIns="0" tIns="61200" rIns="0" bIns="0" rtlCol="0" anchor="t" anchorCtr="0"/>
          <a:lstStyle>
            <a:lvl1pPr algn="r">
              <a:lnSpc>
                <a:spcPts val="650"/>
              </a:lnSpc>
              <a:defRPr sz="65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1pPr>
          </a:lstStyle>
          <a:p>
            <a:fld id="{D71DA9FD-6EF8-4CC5-AF9B-B6159B5B93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490705" y="4652964"/>
            <a:ext cx="1798363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18A8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A3E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Graduate Training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2456130" y="4652964"/>
            <a:ext cx="2285476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>
              <a:lnSpc>
                <a:spcPts val="650"/>
              </a:lnSpc>
              <a:defRPr/>
            </a:pPr>
            <a:r>
              <a:rPr lang="en-US" sz="700" kern="1200" dirty="0">
                <a:solidFill>
                  <a:srgbClr val="00000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Coding Challenge – Team 13</a:t>
            </a:r>
            <a:endParaRPr lang="en-US" sz="700" dirty="0">
              <a:solidFill>
                <a:srgbClr val="00A3E0"/>
              </a:solidFill>
              <a:latin typeface="+mn-lt"/>
              <a:ea typeface="Deutsche Bank Text" panose="020B05030202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6736376"/>
      </p:ext>
    </p:extLst>
  </p:cSld>
  <p:clrMapOvr>
    <a:masterClrMapping/>
  </p:clrMapOvr>
  <p:transition>
    <p:wipe dir="r"/>
  </p:transition>
  <p:extLst>
    <p:ext uri="{DCECCB84-F9BA-43D5-87BE-67443E8EF086}">
      <p15:sldGuideLst xmlns:p15="http://schemas.microsoft.com/office/powerpoint/2012/main">
        <p15:guide id="2" pos="2798" userDrawn="1">
          <p15:clr>
            <a:srgbClr val="FBAE40"/>
          </p15:clr>
        </p15:guide>
        <p15:guide id="3" pos="296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er Texts + one conten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B1DE212A-0764-413E-A19E-D84429FA66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9602" y="1347788"/>
            <a:ext cx="8166240" cy="305911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rgbClr val="00A3E0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5" name="Freeform 4">
            <a:extLst>
              <a:ext uri="{FF2B5EF4-FFF2-40B4-BE49-F238E27FC236}">
                <a16:creationId xmlns:a16="http://schemas.microsoft.com/office/drawing/2014/main" id="{AB787125-6F31-47C8-8B0D-BD365CD3637E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70638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rgbClr val="0018A8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0E6B3719-5DFB-4444-91FC-920B3C8A7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73" y="458167"/>
            <a:ext cx="7708368" cy="539982"/>
          </a:xfrm>
          <a:prstGeom prst="rect">
            <a:avLst/>
          </a:prstGeom>
        </p:spPr>
        <p:txBody>
          <a:bodyPr vert="horz" lIns="0" tIns="0" rIns="540000" bIns="0" rtlCol="0" anchor="t" anchorCtr="0">
            <a:noAutofit/>
          </a:bodyPr>
          <a:lstStyle/>
          <a:p>
            <a:r>
              <a:rPr lang="en-US" dirty="0"/>
              <a:t>Edit Master </a:t>
            </a:r>
            <a:r>
              <a:rPr lang="en-US"/>
              <a:t>title style</a:t>
            </a:r>
            <a:endParaRPr lang="en-GB" dirty="0"/>
          </a:p>
        </p:txBody>
      </p:sp>
      <p:cxnSp>
        <p:nvCxnSpPr>
          <p:cNvPr id="18" name="Straight Connector 9">
            <a:extLst>
              <a:ext uri="{FF2B5EF4-FFF2-40B4-BE49-F238E27FC236}">
                <a16:creationId xmlns:a16="http://schemas.microsoft.com/office/drawing/2014/main" id="{559513FB-481A-4F59-99DC-11E0604251B5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rot="10800000">
            <a:off x="487363" y="4652963"/>
            <a:ext cx="8165932" cy="0"/>
          </a:xfrm>
          <a:prstGeom prst="line">
            <a:avLst/>
          </a:prstGeom>
          <a:noFill/>
          <a:ln w="6350">
            <a:solidFill>
              <a:schemeClr val="tx2"/>
            </a:solidFill>
            <a:round/>
            <a:headEnd/>
            <a:tailEnd/>
          </a:ln>
        </p:spPr>
      </p:cxnSp>
      <p:sp>
        <p:nvSpPr>
          <p:cNvPr id="19" name="Foliennummernplatzhalter 1">
            <a:extLst>
              <a:ext uri="{FF2B5EF4-FFF2-40B4-BE49-F238E27FC236}">
                <a16:creationId xmlns:a16="http://schemas.microsoft.com/office/drawing/2014/main" id="{DBEFBA86-8E2F-4710-AE44-0BBBA191F5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66811" y="4652963"/>
            <a:ext cx="489827" cy="245999"/>
          </a:xfrm>
          <a:prstGeom prst="rect">
            <a:avLst/>
          </a:prstGeom>
        </p:spPr>
        <p:txBody>
          <a:bodyPr vert="horz" lIns="0" tIns="61200" rIns="0" bIns="0" rtlCol="0" anchor="t" anchorCtr="0"/>
          <a:lstStyle>
            <a:lvl1pPr algn="r">
              <a:lnSpc>
                <a:spcPts val="650"/>
              </a:lnSpc>
              <a:defRPr sz="65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1pPr>
          </a:lstStyle>
          <a:p>
            <a:fld id="{D71DA9FD-6EF8-4CC5-AF9B-B6159B5B93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490705" y="4652964"/>
            <a:ext cx="1798363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18A8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A3E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Graduate Training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2456130" y="4652964"/>
            <a:ext cx="2285476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>
              <a:lnSpc>
                <a:spcPts val="650"/>
              </a:lnSpc>
              <a:defRPr/>
            </a:pPr>
            <a:r>
              <a:rPr lang="en-US" sz="700" kern="1200" dirty="0">
                <a:solidFill>
                  <a:srgbClr val="00000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Coding Challenge – Team 13</a:t>
            </a:r>
            <a:endParaRPr lang="en-US" sz="700" dirty="0">
              <a:solidFill>
                <a:srgbClr val="00A3E0"/>
              </a:solidFill>
              <a:latin typeface="+mn-lt"/>
              <a:ea typeface="Deutsche Bank Text" panose="020B05030202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81261"/>
      </p:ext>
    </p:extLst>
  </p:cSld>
  <p:clrMapOvr>
    <a:masterClrMapping/>
  </p:clrMapOvr>
  <p:transition>
    <p:wipe dir="r"/>
  </p:transition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er Texts + 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562F892-DCF3-4ADF-AED2-8804A7774D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9601" y="1347787"/>
            <a:ext cx="3951360" cy="305911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689C447D-8315-4EAB-8E93-A3EC8C98AF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04480" y="1347787"/>
            <a:ext cx="3951360" cy="305911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 sz="9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7" name="Freeform 4">
            <a:extLst>
              <a:ext uri="{FF2B5EF4-FFF2-40B4-BE49-F238E27FC236}">
                <a16:creationId xmlns:a16="http://schemas.microsoft.com/office/drawing/2014/main" id="{47F0904B-2CCA-4F40-8484-3B6352A016BA}"/>
              </a:ext>
            </a:extLst>
          </p:cNvPr>
          <p:cNvSpPr>
            <a:spLocks noEditPoints="1"/>
          </p:cNvSpPr>
          <p:nvPr userDrawn="1"/>
        </p:nvSpPr>
        <p:spPr bwMode="black">
          <a:xfrm>
            <a:off x="8170638" y="485775"/>
            <a:ext cx="486000" cy="486000"/>
          </a:xfrm>
          <a:custGeom>
            <a:avLst/>
            <a:gdLst/>
            <a:ahLst/>
            <a:cxnLst>
              <a:cxn ang="0">
                <a:pos x="2286" y="2285"/>
              </a:cxn>
              <a:cxn ang="0">
                <a:pos x="2286" y="14035"/>
              </a:cxn>
              <a:cxn ang="0">
                <a:pos x="14035" y="14035"/>
              </a:cxn>
              <a:cxn ang="0">
                <a:pos x="14035" y="2285"/>
              </a:cxn>
              <a:cxn ang="0">
                <a:pos x="2286" y="2285"/>
              </a:cxn>
              <a:cxn ang="0">
                <a:pos x="3590" y="12404"/>
              </a:cxn>
              <a:cxn ang="0">
                <a:pos x="6527" y="12404"/>
              </a:cxn>
              <a:cxn ang="0">
                <a:pos x="12730" y="3917"/>
              </a:cxn>
              <a:cxn ang="0">
                <a:pos x="9792" y="3917"/>
              </a:cxn>
              <a:cxn ang="0">
                <a:pos x="3590" y="12404"/>
              </a:cxn>
              <a:cxn ang="0">
                <a:pos x="0" y="0"/>
              </a:cxn>
              <a:cxn ang="0">
                <a:pos x="16320" y="0"/>
              </a:cxn>
              <a:cxn ang="0">
                <a:pos x="16320" y="16320"/>
              </a:cxn>
              <a:cxn ang="0">
                <a:pos x="0" y="16320"/>
              </a:cxn>
              <a:cxn ang="0">
                <a:pos x="0" y="0"/>
              </a:cxn>
            </a:cxnLst>
            <a:rect l="0" t="0" r="r" b="b"/>
            <a:pathLst>
              <a:path w="16320" h="16320">
                <a:moveTo>
                  <a:pt x="2286" y="2285"/>
                </a:moveTo>
                <a:lnTo>
                  <a:pt x="2286" y="14035"/>
                </a:lnTo>
                <a:lnTo>
                  <a:pt x="14035" y="14035"/>
                </a:lnTo>
                <a:lnTo>
                  <a:pt x="14035" y="2285"/>
                </a:lnTo>
                <a:lnTo>
                  <a:pt x="2286" y="2285"/>
                </a:lnTo>
                <a:close/>
                <a:moveTo>
                  <a:pt x="3590" y="12404"/>
                </a:moveTo>
                <a:lnTo>
                  <a:pt x="6527" y="12404"/>
                </a:lnTo>
                <a:lnTo>
                  <a:pt x="12730" y="3917"/>
                </a:lnTo>
                <a:lnTo>
                  <a:pt x="9792" y="3917"/>
                </a:lnTo>
                <a:lnTo>
                  <a:pt x="3590" y="12404"/>
                </a:lnTo>
                <a:close/>
                <a:moveTo>
                  <a:pt x="0" y="0"/>
                </a:moveTo>
                <a:lnTo>
                  <a:pt x="16320" y="0"/>
                </a:lnTo>
                <a:lnTo>
                  <a:pt x="16320" y="16320"/>
                </a:lnTo>
                <a:lnTo>
                  <a:pt x="0" y="16320"/>
                </a:lnTo>
                <a:lnTo>
                  <a:pt x="0" y="0"/>
                </a:lnTo>
                <a:close/>
              </a:path>
            </a:pathLst>
          </a:custGeom>
          <a:solidFill>
            <a:srgbClr val="0018A8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sz="1357"/>
          </a:p>
        </p:txBody>
      </p:sp>
      <p:sp>
        <p:nvSpPr>
          <p:cNvPr id="18" name="Title Placeholder 4">
            <a:extLst>
              <a:ext uri="{FF2B5EF4-FFF2-40B4-BE49-F238E27FC236}">
                <a16:creationId xmlns:a16="http://schemas.microsoft.com/office/drawing/2014/main" id="{7B742D39-BE7B-4139-BFB9-DF86228FB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73" y="458167"/>
            <a:ext cx="7708368" cy="539982"/>
          </a:xfrm>
          <a:prstGeom prst="rect">
            <a:avLst/>
          </a:prstGeom>
        </p:spPr>
        <p:txBody>
          <a:bodyPr vert="horz" lIns="0" tIns="0" rIns="540000" bIns="0" rtlCol="0" anchor="t" anchorCtr="0">
            <a:noAutofit/>
          </a:bodyPr>
          <a:lstStyle/>
          <a:p>
            <a:r>
              <a:rPr lang="en-US" dirty="0"/>
              <a:t>Edit Master </a:t>
            </a:r>
            <a:r>
              <a:rPr lang="en-US"/>
              <a:t>title style</a:t>
            </a:r>
            <a:endParaRPr lang="en-GB" dirty="0"/>
          </a:p>
        </p:txBody>
      </p:sp>
      <p:cxnSp>
        <p:nvCxnSpPr>
          <p:cNvPr id="20" name="Straight Connector 9">
            <a:extLst>
              <a:ext uri="{FF2B5EF4-FFF2-40B4-BE49-F238E27FC236}">
                <a16:creationId xmlns:a16="http://schemas.microsoft.com/office/drawing/2014/main" id="{FDB0EF79-D2ED-4DAD-A596-6E25F538F789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rot="10800000">
            <a:off x="487363" y="4652963"/>
            <a:ext cx="8165932" cy="0"/>
          </a:xfrm>
          <a:prstGeom prst="line">
            <a:avLst/>
          </a:prstGeom>
          <a:noFill/>
          <a:ln w="6350">
            <a:solidFill>
              <a:schemeClr val="tx2"/>
            </a:solidFill>
            <a:round/>
            <a:headEnd/>
            <a:tailEnd/>
          </a:ln>
        </p:spPr>
      </p:cxnSp>
      <p:sp>
        <p:nvSpPr>
          <p:cNvPr id="21" name="Foliennummernplatzhalter 1">
            <a:extLst>
              <a:ext uri="{FF2B5EF4-FFF2-40B4-BE49-F238E27FC236}">
                <a16:creationId xmlns:a16="http://schemas.microsoft.com/office/drawing/2014/main" id="{7104B59C-4D34-46BB-AA44-058D721C85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66811" y="4652963"/>
            <a:ext cx="489827" cy="245999"/>
          </a:xfrm>
          <a:prstGeom prst="rect">
            <a:avLst/>
          </a:prstGeom>
        </p:spPr>
        <p:txBody>
          <a:bodyPr vert="horz" lIns="0" tIns="61200" rIns="0" bIns="0" rtlCol="0" anchor="t" anchorCtr="0"/>
          <a:lstStyle>
            <a:lvl1pPr algn="r">
              <a:lnSpc>
                <a:spcPts val="650"/>
              </a:lnSpc>
              <a:defRPr sz="65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1pPr>
          </a:lstStyle>
          <a:p>
            <a:fld id="{D71DA9FD-6EF8-4CC5-AF9B-B6159B5B93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490705" y="4652964"/>
            <a:ext cx="1798363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18A8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Deutsche Bank</a:t>
            </a:r>
          </a:p>
          <a:p>
            <a:pPr marL="0" indent="0">
              <a:lnSpc>
                <a:spcPts val="800"/>
              </a:lnSpc>
              <a:defRPr/>
            </a:pPr>
            <a:r>
              <a:rPr lang="en-US" sz="700" kern="1200" dirty="0">
                <a:solidFill>
                  <a:srgbClr val="00A3E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Graduate Training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3C8C3F3-B5D6-4BD5-A567-E1A34BBDD59B}"/>
              </a:ext>
            </a:extLst>
          </p:cNvPr>
          <p:cNvSpPr/>
          <p:nvPr userDrawn="1"/>
        </p:nvSpPr>
        <p:spPr>
          <a:xfrm>
            <a:off x="2456130" y="4652964"/>
            <a:ext cx="2285476" cy="246062"/>
          </a:xfrm>
          <a:prstGeom prst="rect">
            <a:avLst/>
          </a:prstGeom>
        </p:spPr>
        <p:txBody>
          <a:bodyPr wrap="square" lIns="0" tIns="61041" rIns="0" bIns="0">
            <a:noAutofit/>
          </a:bodyPr>
          <a:lstStyle/>
          <a:p>
            <a:pPr>
              <a:lnSpc>
                <a:spcPts val="650"/>
              </a:lnSpc>
              <a:defRPr/>
            </a:pPr>
            <a:r>
              <a:rPr lang="en-US" sz="700" kern="1200" dirty="0">
                <a:solidFill>
                  <a:srgbClr val="000000"/>
                </a:solidFill>
                <a:latin typeface="Arial" charset="0"/>
                <a:ea typeface="Deutsche Bank Text" panose="020B0503020202030204" pitchFamily="34" charset="0"/>
                <a:cs typeface="Arial" panose="020B0604020202020204" pitchFamily="34" charset="0"/>
              </a:rPr>
              <a:t>Coding Challenge – Team 13</a:t>
            </a:r>
            <a:endParaRPr lang="en-US" sz="700" dirty="0">
              <a:solidFill>
                <a:srgbClr val="00A3E0"/>
              </a:solidFill>
              <a:latin typeface="+mn-lt"/>
              <a:ea typeface="Deutsche Bank Text" panose="020B05030202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863591"/>
      </p:ext>
    </p:extLst>
  </p:cSld>
  <p:clrMapOvr>
    <a:masterClrMapping/>
  </p:clrMapOvr>
  <p:transition>
    <p:wipe dir="r"/>
  </p:transition>
  <p:extLst>
    <p:ext uri="{DCECCB84-F9BA-43D5-87BE-67443E8EF086}">
      <p15:sldGuideLst xmlns:p15="http://schemas.microsoft.com/office/powerpoint/2012/main">
        <p15:guide id="2" pos="2798" userDrawn="1">
          <p15:clr>
            <a:srgbClr val="FBAE40"/>
          </p15:clr>
        </p15:guide>
        <p15:guide id="3" pos="296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B5B9FD7A-E47D-464F-908E-0A898F0994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66811" y="4652964"/>
            <a:ext cx="489827" cy="246062"/>
          </a:xfrm>
          <a:prstGeom prst="rect">
            <a:avLst/>
          </a:prstGeom>
        </p:spPr>
        <p:txBody>
          <a:bodyPr vert="horz" lIns="0" tIns="61200" rIns="0" bIns="0" rtlCol="0" anchor="t" anchorCtr="0"/>
          <a:lstStyle>
            <a:lvl1pPr algn="r">
              <a:lnSpc>
                <a:spcPts val="650"/>
              </a:lnSpc>
              <a:defRPr sz="65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1pPr>
          </a:lstStyle>
          <a:p>
            <a:fld id="{D71DA9FD-6EF8-4CC5-AF9B-B6159B5B937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665C97-7830-49FC-9697-6D19DA821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362" y="1347788"/>
            <a:ext cx="8169276" cy="30607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429F3B1B-8104-4CBB-A285-B4B3ADCCE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73" y="458167"/>
            <a:ext cx="7708368" cy="539982"/>
          </a:xfrm>
          <a:prstGeom prst="rect">
            <a:avLst/>
          </a:prstGeom>
        </p:spPr>
        <p:txBody>
          <a:bodyPr vert="horz" lIns="0" tIns="0" rIns="540000" bIns="0" rtlCol="0" anchor="t" anchorCtr="0">
            <a:noAutofit/>
          </a:bodyPr>
          <a:lstStyle/>
          <a:p>
            <a:r>
              <a:rPr lang="en-US" dirty="0"/>
              <a:t>Edit Master </a:t>
            </a:r>
            <a:r>
              <a:rPr lang="en-US"/>
              <a:t>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1592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83" r:id="rId1"/>
    <p:sldLayoutId id="2147485398" r:id="rId2"/>
    <p:sldLayoutId id="2147485384" r:id="rId3"/>
    <p:sldLayoutId id="2147485394" r:id="rId4"/>
    <p:sldLayoutId id="2147485395" r:id="rId5"/>
    <p:sldLayoutId id="2147485385" r:id="rId6"/>
    <p:sldLayoutId id="2147485386" r:id="rId7"/>
    <p:sldLayoutId id="2147485399" r:id="rId8"/>
    <p:sldLayoutId id="2147485400" r:id="rId9"/>
    <p:sldLayoutId id="2147485396" r:id="rId10"/>
    <p:sldLayoutId id="2147485397" r:id="rId11"/>
  </p:sldLayoutIdLst>
  <p:transition>
    <p:wipe dir="r"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2700" kern="1200" baseline="0">
          <a:solidFill>
            <a:schemeClr val="tx1"/>
          </a:solidFill>
          <a:latin typeface="+mj-lt"/>
          <a:ea typeface="Deutsche Bank Display" panose="020F0403020203030304" pitchFamily="34" charset="0"/>
          <a:cs typeface="Calibri Light" panose="020F0302020204030204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764">
          <a:solidFill>
            <a:schemeClr val="tx1"/>
          </a:solidFill>
          <a:latin typeface="Arial" charset="0"/>
          <a:ea typeface="ＭＳ Ｐゴシック" pitchFamily="34" charset="-128"/>
          <a:cs typeface="ＭＳ Ｐゴシック" pitchFamily="-109" charset="-128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764">
          <a:solidFill>
            <a:schemeClr val="tx1"/>
          </a:solidFill>
          <a:latin typeface="Arial" charset="0"/>
          <a:ea typeface="ＭＳ Ｐゴシック" pitchFamily="34" charset="-128"/>
          <a:cs typeface="ＭＳ Ｐゴシック" pitchFamily="-109" charset="-128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764">
          <a:solidFill>
            <a:schemeClr val="tx1"/>
          </a:solidFill>
          <a:latin typeface="Arial" charset="0"/>
          <a:ea typeface="ＭＳ Ｐゴシック" pitchFamily="34" charset="-128"/>
          <a:cs typeface="ＭＳ Ｐゴシック" pitchFamily="-109" charset="-128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764">
          <a:solidFill>
            <a:schemeClr val="tx1"/>
          </a:solidFill>
          <a:latin typeface="Arial" charset="0"/>
          <a:ea typeface="ＭＳ Ｐゴシック" pitchFamily="34" charset="-128"/>
          <a:cs typeface="ＭＳ Ｐゴシック" pitchFamily="-109" charset="-128"/>
        </a:defRPr>
      </a:lvl5pPr>
      <a:lvl6pPr marL="34225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tabLst>
          <a:tab pos="499120" algn="l"/>
        </a:tabLst>
        <a:defRPr sz="1764" b="1">
          <a:solidFill>
            <a:schemeClr val="tx1"/>
          </a:solidFill>
          <a:latin typeface="Arial" charset="0"/>
        </a:defRPr>
      </a:lvl6pPr>
      <a:lvl7pPr marL="68450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tabLst>
          <a:tab pos="499120" algn="l"/>
        </a:tabLst>
        <a:defRPr sz="1764" b="1">
          <a:solidFill>
            <a:schemeClr val="tx1"/>
          </a:solidFill>
          <a:latin typeface="Arial" charset="0"/>
        </a:defRPr>
      </a:lvl7pPr>
      <a:lvl8pPr marL="102676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tabLst>
          <a:tab pos="499120" algn="l"/>
        </a:tabLst>
        <a:defRPr sz="1764" b="1">
          <a:solidFill>
            <a:schemeClr val="tx1"/>
          </a:solidFill>
          <a:latin typeface="Arial" charset="0"/>
        </a:defRPr>
      </a:lvl8pPr>
      <a:lvl9pPr marL="136901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tabLst>
          <a:tab pos="499120" algn="l"/>
        </a:tabLst>
        <a:defRPr sz="1764" b="1">
          <a:solidFill>
            <a:schemeClr val="tx1"/>
          </a:solidFill>
          <a:latin typeface="Arial" charset="0"/>
        </a:defRPr>
      </a:lvl9pPr>
    </p:titleStyle>
    <p:bodyStyle>
      <a:lvl1pPr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defRPr sz="1497" kern="1200" baseline="0">
          <a:solidFill>
            <a:srgbClr val="00A3E0"/>
          </a:solidFill>
          <a:latin typeface="+mn-lt"/>
          <a:ea typeface="ＭＳ Ｐゴシック" pitchFamily="-109" charset="-128"/>
          <a:cs typeface="ＭＳ Ｐゴシック" pitchFamily="-109" charset="-128"/>
        </a:defRPr>
      </a:lvl1pPr>
      <a:lvl2pPr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defRPr sz="1497" kern="1200" baseline="0">
          <a:solidFill>
            <a:schemeClr val="tx1"/>
          </a:solidFill>
          <a:latin typeface="+mn-lt"/>
          <a:ea typeface="ＭＳ Ｐゴシック" pitchFamily="-109" charset="-128"/>
        </a:defRPr>
      </a:lvl2pPr>
      <a:lvl3pPr marL="303664" indent="-300434"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buFont typeface="Arial" charset="0"/>
        <a:buChar char="—"/>
        <a:defRPr sz="1497" kern="1200" baseline="0">
          <a:solidFill>
            <a:schemeClr val="tx1"/>
          </a:solidFill>
          <a:latin typeface="+mn-lt"/>
          <a:ea typeface="Deutsche Bank Text" panose="020B0503020202030204" pitchFamily="34" charset="0"/>
          <a:cs typeface="Arial" panose="020B0604020202020204" pitchFamily="34" charset="0"/>
        </a:defRPr>
      </a:lvl3pPr>
      <a:lvl4pPr marL="609217" indent="-302448" algn="l" rtl="0" eaLnBrk="1" fontAlgn="base" hangingPunct="1">
        <a:lnSpc>
          <a:spcPct val="100000"/>
        </a:lnSpc>
        <a:spcBef>
          <a:spcPts val="200"/>
        </a:spcBef>
        <a:spcAft>
          <a:spcPts val="200"/>
        </a:spcAft>
        <a:buFont typeface="Arial" charset="0"/>
        <a:buChar char="—"/>
        <a:defRPr sz="1200" kern="1200" baseline="0">
          <a:solidFill>
            <a:schemeClr val="tx1"/>
          </a:solidFill>
          <a:latin typeface="+mn-lt"/>
          <a:ea typeface="ＭＳ Ｐゴシック" pitchFamily="-109" charset="-128"/>
        </a:defRPr>
      </a:lvl4pPr>
      <a:lvl5pPr marL="854416" indent="-247359" algn="l" rtl="0" eaLnBrk="1" fontAlgn="base" hangingPunct="1">
        <a:lnSpc>
          <a:spcPct val="100000"/>
        </a:lnSpc>
        <a:spcBef>
          <a:spcPts val="200"/>
        </a:spcBef>
        <a:spcAft>
          <a:spcPts val="200"/>
        </a:spcAft>
        <a:buFont typeface="Arial" charset="0"/>
        <a:buChar char="—"/>
        <a:defRPr sz="1000" kern="1200" baseline="0">
          <a:solidFill>
            <a:schemeClr val="tx1"/>
          </a:solidFill>
          <a:latin typeface="+mn-lt"/>
          <a:ea typeface="ＭＳ Ｐゴシック" pitchFamily="-109" charset="-128"/>
        </a:defRPr>
      </a:lvl5pPr>
      <a:lvl6pPr marL="882969" indent="-133099" algn="l" rtl="0" eaLnBrk="1" fontAlgn="base" hangingPunct="1">
        <a:spcBef>
          <a:spcPct val="10000"/>
        </a:spcBef>
        <a:spcAft>
          <a:spcPct val="10000"/>
        </a:spcAft>
        <a:buClr>
          <a:schemeClr val="tx2"/>
        </a:buClr>
        <a:buFont typeface="Arial" charset="0"/>
        <a:buChar char="-"/>
        <a:defRPr sz="1017">
          <a:solidFill>
            <a:schemeClr val="tx1"/>
          </a:solidFill>
          <a:latin typeface="+mn-lt"/>
        </a:defRPr>
      </a:lvl6pPr>
      <a:lvl7pPr marL="1225221" indent="-133099" algn="l" rtl="0" eaLnBrk="1" fontAlgn="base" hangingPunct="1">
        <a:spcBef>
          <a:spcPct val="10000"/>
        </a:spcBef>
        <a:spcAft>
          <a:spcPct val="10000"/>
        </a:spcAft>
        <a:buClr>
          <a:schemeClr val="tx2"/>
        </a:buClr>
        <a:buFont typeface="Arial" charset="0"/>
        <a:buChar char="-"/>
        <a:defRPr sz="1017">
          <a:solidFill>
            <a:schemeClr val="tx1"/>
          </a:solidFill>
          <a:latin typeface="+mn-lt"/>
        </a:defRPr>
      </a:lvl7pPr>
      <a:lvl8pPr marL="1567475" indent="-133099" algn="l" rtl="0" eaLnBrk="1" fontAlgn="base" hangingPunct="1">
        <a:spcBef>
          <a:spcPct val="10000"/>
        </a:spcBef>
        <a:spcAft>
          <a:spcPct val="10000"/>
        </a:spcAft>
        <a:buClr>
          <a:schemeClr val="tx2"/>
        </a:buClr>
        <a:buFont typeface="Arial" charset="0"/>
        <a:buChar char="-"/>
        <a:defRPr sz="1017">
          <a:solidFill>
            <a:schemeClr val="tx1"/>
          </a:solidFill>
          <a:latin typeface="+mn-lt"/>
        </a:defRPr>
      </a:lvl8pPr>
      <a:lvl9pPr marL="1909729" indent="-133099" algn="l" rtl="0" eaLnBrk="1" fontAlgn="base" hangingPunct="1">
        <a:spcBef>
          <a:spcPct val="10000"/>
        </a:spcBef>
        <a:spcAft>
          <a:spcPct val="10000"/>
        </a:spcAft>
        <a:buClr>
          <a:schemeClr val="tx2"/>
        </a:buClr>
        <a:buFont typeface="Arial" charset="0"/>
        <a:buChar char="-"/>
        <a:defRPr sz="1017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4508" rtl="0" eaLnBrk="1" latinLnBrk="0" hangingPunct="1">
        <a:defRPr sz="1357" kern="1200">
          <a:solidFill>
            <a:schemeClr val="tx1"/>
          </a:solidFill>
          <a:latin typeface="+mn-lt"/>
          <a:ea typeface="+mn-ea"/>
          <a:cs typeface="+mn-cs"/>
        </a:defRPr>
      </a:lvl1pPr>
      <a:lvl2pPr marL="342254" algn="l" defTabSz="684508" rtl="0" eaLnBrk="1" latinLnBrk="0" hangingPunct="1">
        <a:defRPr sz="1357" kern="1200">
          <a:solidFill>
            <a:schemeClr val="tx1"/>
          </a:solidFill>
          <a:latin typeface="+mn-lt"/>
          <a:ea typeface="+mn-ea"/>
          <a:cs typeface="+mn-cs"/>
        </a:defRPr>
      </a:lvl2pPr>
      <a:lvl3pPr marL="684508" algn="l" defTabSz="684508" rtl="0" eaLnBrk="1" latinLnBrk="0" hangingPunct="1">
        <a:defRPr sz="1357" kern="1200">
          <a:solidFill>
            <a:schemeClr val="tx1"/>
          </a:solidFill>
          <a:latin typeface="+mn-lt"/>
          <a:ea typeface="+mn-ea"/>
          <a:cs typeface="+mn-cs"/>
        </a:defRPr>
      </a:lvl3pPr>
      <a:lvl4pPr marL="1026762" algn="l" defTabSz="684508" rtl="0" eaLnBrk="1" latinLnBrk="0" hangingPunct="1">
        <a:defRPr sz="1357" kern="1200">
          <a:solidFill>
            <a:schemeClr val="tx1"/>
          </a:solidFill>
          <a:latin typeface="+mn-lt"/>
          <a:ea typeface="+mn-ea"/>
          <a:cs typeface="+mn-cs"/>
        </a:defRPr>
      </a:lvl4pPr>
      <a:lvl5pPr marL="1369014" algn="l" defTabSz="684508" rtl="0" eaLnBrk="1" latinLnBrk="0" hangingPunct="1">
        <a:defRPr sz="1357" kern="1200">
          <a:solidFill>
            <a:schemeClr val="tx1"/>
          </a:solidFill>
          <a:latin typeface="+mn-lt"/>
          <a:ea typeface="+mn-ea"/>
          <a:cs typeface="+mn-cs"/>
        </a:defRPr>
      </a:lvl5pPr>
      <a:lvl6pPr marL="1711269" algn="l" defTabSz="684508" rtl="0" eaLnBrk="1" latinLnBrk="0" hangingPunct="1">
        <a:defRPr sz="1357" kern="1200">
          <a:solidFill>
            <a:schemeClr val="tx1"/>
          </a:solidFill>
          <a:latin typeface="+mn-lt"/>
          <a:ea typeface="+mn-ea"/>
          <a:cs typeface="+mn-cs"/>
        </a:defRPr>
      </a:lvl6pPr>
      <a:lvl7pPr marL="2053523" algn="l" defTabSz="684508" rtl="0" eaLnBrk="1" latinLnBrk="0" hangingPunct="1">
        <a:defRPr sz="1357" kern="1200">
          <a:solidFill>
            <a:schemeClr val="tx1"/>
          </a:solidFill>
          <a:latin typeface="+mn-lt"/>
          <a:ea typeface="+mn-ea"/>
          <a:cs typeface="+mn-cs"/>
        </a:defRPr>
      </a:lvl7pPr>
      <a:lvl8pPr marL="2395776" algn="l" defTabSz="684508" rtl="0" eaLnBrk="1" latinLnBrk="0" hangingPunct="1">
        <a:defRPr sz="1357" kern="1200">
          <a:solidFill>
            <a:schemeClr val="tx1"/>
          </a:solidFill>
          <a:latin typeface="+mn-lt"/>
          <a:ea typeface="+mn-ea"/>
          <a:cs typeface="+mn-cs"/>
        </a:defRPr>
      </a:lvl8pPr>
      <a:lvl9pPr marL="2738030" algn="l" defTabSz="684508" rtl="0" eaLnBrk="1" latinLnBrk="0" hangingPunct="1">
        <a:defRPr sz="13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1" pos="5453" userDrawn="1">
          <p15:clr>
            <a:srgbClr val="F26B43"/>
          </p15:clr>
        </p15:guide>
        <p15:guide id="12" pos="307" userDrawn="1">
          <p15:clr>
            <a:srgbClr val="F26B43"/>
          </p15:clr>
        </p15:guide>
        <p15:guide id="13" orient="horz" pos="306" userDrawn="1">
          <p15:clr>
            <a:srgbClr val="F26B43"/>
          </p15:clr>
        </p15:guide>
        <p15:guide id="14" orient="horz" pos="2777" userDrawn="1">
          <p15:clr>
            <a:srgbClr val="F26B43"/>
          </p15:clr>
        </p15:guide>
        <p15:guide id="16" orient="horz" pos="2931" userDrawn="1">
          <p15:clr>
            <a:srgbClr val="F26B43"/>
          </p15:clr>
        </p15:guide>
        <p15:guide id="17" orient="horz" pos="849" userDrawn="1">
          <p15:clr>
            <a:srgbClr val="F26B43"/>
          </p15:clr>
        </p15:guide>
        <p15:guide id="18" orient="horz" pos="308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B36878-CC81-454F-9D65-B1086C9939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Team 13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21D0424-B3BD-4B7D-AEBD-AD66A0EC0C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Coding Challenge</a:t>
            </a:r>
          </a:p>
        </p:txBody>
      </p:sp>
    </p:spTree>
    <p:extLst>
      <p:ext uri="{BB962C8B-B14F-4D97-AF65-F5344CB8AC3E}">
        <p14:creationId xmlns:p14="http://schemas.microsoft.com/office/powerpoint/2010/main" val="3373476115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F89419F-4A75-44B0-8CA4-95B5C55FC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73" y="435115"/>
            <a:ext cx="7708368" cy="539982"/>
          </a:xfrm>
        </p:spPr>
        <p:txBody>
          <a:bodyPr/>
          <a:lstStyle/>
          <a:p>
            <a:r>
              <a:rPr lang="en-GB" dirty="0"/>
              <a:t>Our Team &amp; Roles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16924-B4CD-43C3-8AD1-D9869D8AD6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358E7A-BE74-4C26-8BD4-2A0F78F8C6F1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16ADE7D-6E10-2BC6-A411-5D3B57BC0B1A}"/>
              </a:ext>
            </a:extLst>
          </p:cNvPr>
          <p:cNvSpPr txBox="1">
            <a:spLocks/>
          </p:cNvSpPr>
          <p:nvPr/>
        </p:nvSpPr>
        <p:spPr>
          <a:xfrm>
            <a:off x="489602" y="1347789"/>
            <a:ext cx="8167036" cy="288611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defRPr sz="1497" kern="1200" baseline="0">
                <a:solidFill>
                  <a:srgbClr val="00A3E0"/>
                </a:solidFill>
                <a:latin typeface="+mn-lt"/>
                <a:ea typeface="ＭＳ Ｐゴシック" pitchFamily="-109" charset="-128"/>
                <a:cs typeface="ＭＳ Ｐゴシック" pitchFamily="-109" charset="-128"/>
              </a:defRPr>
            </a:lvl1pPr>
            <a:lvl2pPr algn="l" rtl="0" eaLnBrk="1" fontAlgn="base" hangingPunct="1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defRPr sz="1497" kern="1200" baseline="0">
                <a:solidFill>
                  <a:schemeClr val="tx1"/>
                </a:solidFill>
                <a:latin typeface="+mn-lt"/>
                <a:ea typeface="ＭＳ Ｐゴシック" pitchFamily="-109" charset="-128"/>
              </a:defRPr>
            </a:lvl2pPr>
            <a:lvl3pPr marL="303664" indent="-300434" algn="l" rtl="0" eaLnBrk="1" fontAlgn="base" hangingPunct="1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charset="0"/>
              <a:buChar char="—"/>
              <a:defRPr sz="1497" kern="1200" baseline="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3pPr>
            <a:lvl4pPr marL="609217" indent="-302448" algn="l" rtl="0" eaLnBrk="1" fontAlgn="base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charset="0"/>
              <a:buChar char="—"/>
              <a:defRPr sz="1200" kern="1200" baseline="0">
                <a:solidFill>
                  <a:schemeClr val="tx1"/>
                </a:solidFill>
                <a:latin typeface="+mn-lt"/>
                <a:ea typeface="ＭＳ Ｐゴシック" pitchFamily="-109" charset="-128"/>
              </a:defRPr>
            </a:lvl4pPr>
            <a:lvl5pPr marL="854416" indent="-247359" algn="l" rtl="0" eaLnBrk="1" fontAlgn="base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charset="0"/>
              <a:buChar char="—"/>
              <a:defRPr sz="1000" kern="1200" baseline="0">
                <a:solidFill>
                  <a:schemeClr val="tx1"/>
                </a:solidFill>
                <a:latin typeface="+mn-lt"/>
                <a:ea typeface="ＭＳ Ｐゴシック" pitchFamily="-109" charset="-128"/>
              </a:defRPr>
            </a:lvl5pPr>
            <a:lvl6pPr marL="882969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6pPr>
            <a:lvl7pPr marL="1225221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7pPr>
            <a:lvl8pPr marL="1567475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8pPr>
            <a:lvl9pPr marL="1909729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9pPr>
          </a:lstStyle>
          <a:p>
            <a:pPr defTabSz="914400"/>
            <a:r>
              <a:rPr lang="en-GB" dirty="0"/>
              <a:t>Irina Barzykina</a:t>
            </a:r>
          </a:p>
          <a:p>
            <a:pPr lvl="2" defTabSz="914400"/>
            <a:r>
              <a:rPr lang="en-GB" dirty="0"/>
              <a:t>Scrum Master, UX/UI design, frontend development</a:t>
            </a:r>
          </a:p>
          <a:p>
            <a:pPr lvl="2" defTabSz="914400"/>
            <a:endParaRPr lang="en-GB" dirty="0"/>
          </a:p>
          <a:p>
            <a:pPr defTabSz="914400"/>
            <a:r>
              <a:rPr lang="en-GB" dirty="0"/>
              <a:t>Raul </a:t>
            </a:r>
            <a:r>
              <a:rPr lang="en-GB" dirty="0" err="1"/>
              <a:t>Bocanu</a:t>
            </a:r>
            <a:endParaRPr lang="en-GB" dirty="0"/>
          </a:p>
          <a:p>
            <a:pPr lvl="2" defTabSz="914400"/>
            <a:r>
              <a:rPr lang="en-GB" dirty="0"/>
              <a:t>                                Backend development &amp; testing</a:t>
            </a:r>
          </a:p>
          <a:p>
            <a:pPr lvl="2" defTabSz="914400"/>
            <a:endParaRPr lang="en-GB" dirty="0"/>
          </a:p>
          <a:p>
            <a:pPr defTabSz="914400"/>
            <a:r>
              <a:rPr lang="en-GB" dirty="0"/>
              <a:t>Artem </a:t>
            </a:r>
            <a:r>
              <a:rPr lang="en-GB" dirty="0" err="1"/>
              <a:t>Tukhbatullin</a:t>
            </a:r>
            <a:endParaRPr lang="en-GB" dirty="0"/>
          </a:p>
          <a:p>
            <a:pPr lvl="2" defTabSz="914400"/>
            <a:r>
              <a:rPr lang="en-GB" dirty="0"/>
              <a:t>                                Backend development &amp; testing</a:t>
            </a:r>
          </a:p>
          <a:p>
            <a:pPr lvl="2" defTabSz="914400"/>
            <a:endParaRPr lang="en-GB" dirty="0"/>
          </a:p>
          <a:p>
            <a:pPr defTabSz="914400"/>
            <a:r>
              <a:rPr lang="en-GB" dirty="0" err="1"/>
              <a:t>Qiqi</a:t>
            </a:r>
            <a:r>
              <a:rPr lang="en-GB" dirty="0"/>
              <a:t> Zhou</a:t>
            </a:r>
          </a:p>
          <a:p>
            <a:pPr lvl="2" defTabSz="914400"/>
            <a:r>
              <a:rPr lang="en-GB" dirty="0"/>
              <a:t>                                Frontend development &amp; testing</a:t>
            </a:r>
          </a:p>
          <a:p>
            <a:pPr defTabSz="914400"/>
            <a:endParaRPr lang="en-GB" dirty="0"/>
          </a:p>
          <a:p>
            <a:pPr defTabSz="91440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4502737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CF593C-933F-95ED-9F0A-E0D4523DE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1DA9FD-6EF8-4CC5-AF9B-B6159B5B937C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60AE134B-1B56-3781-6E0F-529941D209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00" y="987285"/>
            <a:ext cx="6710801" cy="3524904"/>
          </a:xfrm>
          <a:prstGeom prst="rect">
            <a:avLst/>
          </a:prstGeom>
        </p:spPr>
      </p:pic>
      <p:sp>
        <p:nvSpPr>
          <p:cNvPr id="6" name="Title 8">
            <a:extLst>
              <a:ext uri="{FF2B5EF4-FFF2-40B4-BE49-F238E27FC236}">
                <a16:creationId xmlns:a16="http://schemas.microsoft.com/office/drawing/2014/main" id="{B070C330-B79D-1419-F97F-79DBEBC34A14}"/>
              </a:ext>
            </a:extLst>
          </p:cNvPr>
          <p:cNvSpPr txBox="1">
            <a:spLocks/>
          </p:cNvSpPr>
          <p:nvPr/>
        </p:nvSpPr>
        <p:spPr>
          <a:xfrm>
            <a:off x="461473" y="435115"/>
            <a:ext cx="7708368" cy="539982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sz="2700" kern="1200" baseline="0">
                <a:solidFill>
                  <a:schemeClr val="tx1"/>
                </a:solidFill>
                <a:latin typeface="+mj-lt"/>
                <a:ea typeface="Deutsche Bank Display" panose="020F0403020203030304" pitchFamily="34" charset="0"/>
                <a:cs typeface="Calibri Light" panose="020F0302020204030204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764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ＭＳ Ｐゴシック" pitchFamily="-109" charset="-128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764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ＭＳ Ｐゴシック" pitchFamily="-109" charset="-128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764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ＭＳ Ｐゴシック" pitchFamily="-109" charset="-128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764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ＭＳ Ｐゴシック" pitchFamily="-109" charset="-128"/>
              </a:defRPr>
            </a:lvl5pPr>
            <a:lvl6pPr marL="342254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99120" algn="l"/>
              </a:tabLst>
              <a:defRPr sz="1764" b="1">
                <a:solidFill>
                  <a:schemeClr val="tx1"/>
                </a:solidFill>
                <a:latin typeface="Arial" charset="0"/>
              </a:defRPr>
            </a:lvl6pPr>
            <a:lvl7pPr marL="68450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99120" algn="l"/>
              </a:tabLst>
              <a:defRPr sz="1764" b="1">
                <a:solidFill>
                  <a:schemeClr val="tx1"/>
                </a:solidFill>
                <a:latin typeface="Arial" charset="0"/>
              </a:defRPr>
            </a:lvl7pPr>
            <a:lvl8pPr marL="1026762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99120" algn="l"/>
              </a:tabLst>
              <a:defRPr sz="1764" b="1">
                <a:solidFill>
                  <a:schemeClr val="tx1"/>
                </a:solidFill>
                <a:latin typeface="Arial" charset="0"/>
              </a:defRPr>
            </a:lvl8pPr>
            <a:lvl9pPr marL="1369014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tabLst>
                <a:tab pos="499120" algn="l"/>
              </a:tabLst>
              <a:defRPr sz="1764" b="1">
                <a:solidFill>
                  <a:schemeClr val="tx1"/>
                </a:solidFill>
                <a:latin typeface="Arial" charset="0"/>
              </a:defRPr>
            </a:lvl9pPr>
          </a:lstStyle>
          <a:p>
            <a:pPr defTabSz="914400"/>
            <a:r>
              <a:rPr lang="en-GB" dirty="0"/>
              <a:t>Agile Framework</a:t>
            </a:r>
          </a:p>
        </p:txBody>
      </p:sp>
    </p:spTree>
    <p:extLst>
      <p:ext uri="{BB962C8B-B14F-4D97-AF65-F5344CB8AC3E}">
        <p14:creationId xmlns:p14="http://schemas.microsoft.com/office/powerpoint/2010/main" val="1793718282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700" dirty="0"/>
              <a:t>Challenge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8166811" y="4652963"/>
            <a:ext cx="489827" cy="245999"/>
          </a:xfrm>
        </p:spPr>
        <p:txBody>
          <a:bodyPr/>
          <a:lstStyle/>
          <a:p>
            <a:fld id="{550597B0-CBD5-48FA-A9DF-AC34A6F473F4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3" name="Inhaltsplatzhalter 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87363" y="1268742"/>
            <a:ext cx="7166250" cy="2852987"/>
          </a:xfrm>
          <a:prstGeom prst="rect">
            <a:avLst/>
          </a:prstGeom>
          <a:solidFill>
            <a:srgbClr val="FFFFFF"/>
          </a:solidFill>
        </p:spPr>
        <p:txBody>
          <a:bodyPr lIns="0" tIns="0" rIns="0" bIns="0"/>
          <a:lstStyle>
            <a:lvl1pPr marL="276225" indent="-276225" algn="l" rtl="0" eaLnBrk="0" fontAlgn="base" hangingPunct="0">
              <a:spcBef>
                <a:spcPts val="238"/>
              </a:spcBef>
              <a:spcAft>
                <a:spcPts val="238"/>
              </a:spcAft>
              <a:defRPr sz="1700" kern="1200">
                <a:solidFill>
                  <a:srgbClr val="0092D0"/>
                </a:solidFill>
                <a:latin typeface="+mn-lt"/>
                <a:ea typeface="ＭＳ Ｐゴシック" pitchFamily="-109" charset="-128"/>
                <a:cs typeface="ＭＳ Ｐゴシック" pitchFamily="-109" charset="-128"/>
              </a:defRPr>
            </a:lvl1pPr>
            <a:lvl2pPr marL="0" indent="0" algn="l" rtl="0" eaLnBrk="0" fontAlgn="base" hangingPunct="0">
              <a:spcBef>
                <a:spcPts val="238"/>
              </a:spcBef>
              <a:spcAft>
                <a:spcPts val="238"/>
              </a:spcAft>
              <a:tabLst/>
              <a:defRPr sz="1700" kern="1200">
                <a:solidFill>
                  <a:schemeClr val="bg2"/>
                </a:solidFill>
                <a:latin typeface="+mn-lt"/>
                <a:ea typeface="ＭＳ Ｐゴシック" pitchFamily="-109" charset="-128"/>
              </a:defRPr>
            </a:lvl2pPr>
            <a:lvl3pPr marL="361950" indent="-357188" algn="l" rtl="0" eaLnBrk="0" fontAlgn="base" hangingPunct="0">
              <a:spcBef>
                <a:spcPts val="238"/>
              </a:spcBef>
              <a:spcAft>
                <a:spcPts val="238"/>
              </a:spcAft>
              <a:buClr>
                <a:schemeClr val="bg2"/>
              </a:buClr>
              <a:buFont typeface="Arial" charset="0"/>
              <a:buChar char="—"/>
              <a:defRPr sz="1700" kern="1200">
                <a:solidFill>
                  <a:schemeClr val="bg2"/>
                </a:solidFill>
                <a:latin typeface="+mn-lt"/>
                <a:ea typeface="ヒラギノ角ゴ Pro W3" charset="-128"/>
              </a:defRPr>
            </a:lvl3pPr>
            <a:lvl4pPr marL="723900" indent="-357188" algn="l" rtl="0" eaLnBrk="0" fontAlgn="base" hangingPunct="0">
              <a:spcBef>
                <a:spcPts val="238"/>
              </a:spcBef>
              <a:spcAft>
                <a:spcPts val="238"/>
              </a:spcAft>
              <a:buClr>
                <a:schemeClr val="bg2"/>
              </a:buClr>
              <a:buFont typeface="Arial" charset="0"/>
              <a:buChar char="—"/>
              <a:defRPr sz="1700" kern="1200">
                <a:solidFill>
                  <a:schemeClr val="bg2"/>
                </a:solidFill>
                <a:latin typeface="+mn-lt"/>
                <a:ea typeface="ヒラギノ角ゴ Pro W3" charset="-128"/>
              </a:defRPr>
            </a:lvl4pPr>
            <a:lvl5pPr marL="1085850" indent="-361950" algn="l" rtl="0" eaLnBrk="0" fontAlgn="base" hangingPunct="0">
              <a:spcBef>
                <a:spcPts val="238"/>
              </a:spcBef>
              <a:spcAft>
                <a:spcPts val="238"/>
              </a:spcAft>
              <a:buClr>
                <a:schemeClr val="bg2"/>
              </a:buClr>
              <a:buFont typeface="Arial" charset="0"/>
              <a:buChar char="—"/>
              <a:defRPr sz="1700" kern="1200">
                <a:solidFill>
                  <a:schemeClr val="bg2"/>
                </a:solidFill>
                <a:latin typeface="+mn-lt"/>
                <a:ea typeface="ヒラギノ角ゴ Pro W3" charset="-128"/>
              </a:defRPr>
            </a:lvl5pPr>
            <a:lvl6pPr marL="1052954" indent="-158722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200">
                <a:solidFill>
                  <a:schemeClr val="tx1"/>
                </a:solidFill>
                <a:latin typeface="+mn-lt"/>
              </a:defRPr>
            </a:lvl6pPr>
            <a:lvl7pPr marL="1461097" indent="-158722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200">
                <a:solidFill>
                  <a:schemeClr val="tx1"/>
                </a:solidFill>
                <a:latin typeface="+mn-lt"/>
              </a:defRPr>
            </a:lvl7pPr>
            <a:lvl8pPr marL="1869240" indent="-158722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200">
                <a:solidFill>
                  <a:schemeClr val="tx1"/>
                </a:solidFill>
                <a:latin typeface="+mn-lt"/>
              </a:defRPr>
            </a:lvl8pPr>
            <a:lvl9pPr marL="2277384" indent="-158722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620249" eaLnBrk="1" hangingPunct="1">
              <a:lnSpc>
                <a:spcPts val="2700"/>
              </a:lnSpc>
              <a:spcBef>
                <a:spcPts val="680"/>
              </a:spcBef>
              <a:spcAft>
                <a:spcPts val="680"/>
              </a:spcAft>
            </a:pPr>
            <a:r>
              <a:rPr lang="en-US" sz="2500" dirty="0">
                <a:solidFill>
                  <a:srgbClr val="57646C"/>
                </a:solidFill>
                <a:latin typeface="+mj-lt"/>
                <a:ea typeface="Deutsche Bank Display" panose="020F0403020203030304" pitchFamily="34" charset="0"/>
                <a:cs typeface="Calibri Light" panose="020F0302020204030204" pitchFamily="34" charset="0"/>
              </a:rPr>
              <a:t>Creation of a diagnostics application for </a:t>
            </a:r>
            <a:r>
              <a:rPr lang="en-US" sz="2500" dirty="0">
                <a:solidFill>
                  <a:srgbClr val="00A3E0"/>
                </a:solidFill>
                <a:latin typeface="+mj-lt"/>
                <a:ea typeface="Deutsche Bank Display" panose="020F0403020203030304" pitchFamily="34" charset="0"/>
                <a:cs typeface="Calibri Light" panose="020F0302020204030204" pitchFamily="34" charset="0"/>
              </a:rPr>
              <a:t>Operations in Fixed Income and Currencies, </a:t>
            </a:r>
            <a:r>
              <a:rPr lang="en-US" sz="2500" dirty="0">
                <a:solidFill>
                  <a:srgbClr val="57646C"/>
                </a:solidFill>
                <a:latin typeface="+mj-lt"/>
                <a:ea typeface="Deutsche Bank Display" panose="020F0403020203030304" pitchFamily="34" charset="0"/>
                <a:cs typeface="Calibri Light" panose="020F0302020204030204" pitchFamily="34" charset="0"/>
              </a:rPr>
              <a:t>giving the ability to </a:t>
            </a:r>
            <a:r>
              <a:rPr lang="en-US" sz="2500" dirty="0">
                <a:solidFill>
                  <a:srgbClr val="00A3E0"/>
                </a:solidFill>
                <a:latin typeface="+mj-lt"/>
                <a:ea typeface="Deutsche Bank Display" panose="020F0403020203030304" pitchFamily="34" charset="0"/>
                <a:cs typeface="Calibri Light" panose="020F0302020204030204" pitchFamily="34" charset="0"/>
              </a:rPr>
              <a:t>monitor inaccuracies in data and maturity of </a:t>
            </a:r>
            <a:r>
              <a:rPr lang="en-US" sz="2500" dirty="0">
                <a:solidFill>
                  <a:srgbClr val="57646C"/>
                </a:solidFill>
                <a:latin typeface="+mj-lt"/>
                <a:ea typeface="Deutsche Bank Display" panose="020F0403020203030304" pitchFamily="34" charset="0"/>
                <a:cs typeface="Calibri Light" panose="020F0302020204030204" pitchFamily="34" charset="0"/>
              </a:rPr>
              <a:t>bonds in multiple trading books.</a:t>
            </a:r>
            <a:endParaRPr lang="en-US" sz="2500" dirty="0">
              <a:solidFill>
                <a:srgbClr val="00A3E0"/>
              </a:solidFill>
              <a:latin typeface="+mj-lt"/>
              <a:ea typeface="Deutsche Bank Display" panose="020F04030202030303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Freeform 9">
            <a:extLst>
              <a:ext uri="{FF2B5EF4-FFF2-40B4-BE49-F238E27FC236}">
                <a16:creationId xmlns:a16="http://schemas.microsoft.com/office/drawing/2014/main" id="{329AC7C4-8384-B476-091C-D0731EDA7CF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317983" y="3120134"/>
            <a:ext cx="734497" cy="734497"/>
          </a:xfrm>
          <a:custGeom>
            <a:avLst/>
            <a:gdLst>
              <a:gd name="T0" fmla="*/ 106 w 141"/>
              <a:gd name="T1" fmla="*/ 93 h 141"/>
              <a:gd name="T2" fmla="*/ 93 w 141"/>
              <a:gd name="T3" fmla="*/ 106 h 141"/>
              <a:gd name="T4" fmla="*/ 122 w 141"/>
              <a:gd name="T5" fmla="*/ 135 h 141"/>
              <a:gd name="T6" fmla="*/ 132 w 141"/>
              <a:gd name="T7" fmla="*/ 135 h 141"/>
              <a:gd name="T8" fmla="*/ 135 w 141"/>
              <a:gd name="T9" fmla="*/ 132 h 141"/>
              <a:gd name="T10" fmla="*/ 136 w 141"/>
              <a:gd name="T11" fmla="*/ 122 h 141"/>
              <a:gd name="T12" fmla="*/ 106 w 141"/>
              <a:gd name="T13" fmla="*/ 93 h 141"/>
              <a:gd name="T14" fmla="*/ 89 w 141"/>
              <a:gd name="T15" fmla="*/ 104 h 141"/>
              <a:gd name="T16" fmla="*/ 89 w 141"/>
              <a:gd name="T17" fmla="*/ 104 h 141"/>
              <a:gd name="T18" fmla="*/ 89 w 141"/>
              <a:gd name="T19" fmla="*/ 104 h 141"/>
              <a:gd name="T20" fmla="*/ 98 w 141"/>
              <a:gd name="T21" fmla="*/ 97 h 141"/>
              <a:gd name="T22" fmla="*/ 99 w 141"/>
              <a:gd name="T23" fmla="*/ 96 h 141"/>
              <a:gd name="T24" fmla="*/ 101 w 141"/>
              <a:gd name="T25" fmla="*/ 94 h 141"/>
              <a:gd name="T26" fmla="*/ 114 w 141"/>
              <a:gd name="T27" fmla="*/ 59 h 141"/>
              <a:gd name="T28" fmla="*/ 58 w 141"/>
              <a:gd name="T29" fmla="*/ 3 h 141"/>
              <a:gd name="T30" fmla="*/ 3 w 141"/>
              <a:gd name="T31" fmla="*/ 59 h 141"/>
              <a:gd name="T32" fmla="*/ 58 w 141"/>
              <a:gd name="T33" fmla="*/ 114 h 141"/>
              <a:gd name="T34" fmla="*/ 75 w 141"/>
              <a:gd name="T35" fmla="*/ 18 h 141"/>
              <a:gd name="T36" fmla="*/ 58 w 141"/>
              <a:gd name="T37" fmla="*/ 15 h 141"/>
              <a:gd name="T38" fmla="*/ 27 w 141"/>
              <a:gd name="T39" fmla="*/ 28 h 141"/>
              <a:gd name="T40" fmla="*/ 15 w 141"/>
              <a:gd name="T41" fmla="*/ 59 h 141"/>
              <a:gd name="T42" fmla="*/ 27 w 141"/>
              <a:gd name="T43" fmla="*/ 90 h 141"/>
              <a:gd name="T44" fmla="*/ 42 w 141"/>
              <a:gd name="T45" fmla="*/ 99 h 141"/>
              <a:gd name="T46" fmla="*/ 75 w 141"/>
              <a:gd name="T47" fmla="*/ 99 h 141"/>
              <a:gd name="T48" fmla="*/ 89 w 141"/>
              <a:gd name="T49" fmla="*/ 90 h 141"/>
              <a:gd name="T50" fmla="*/ 102 w 141"/>
              <a:gd name="T51" fmla="*/ 59 h 141"/>
              <a:gd name="T52" fmla="*/ 89 w 141"/>
              <a:gd name="T53" fmla="*/ 28 h 141"/>
              <a:gd name="T54" fmla="*/ 87 w 141"/>
              <a:gd name="T55" fmla="*/ 30 h 141"/>
              <a:gd name="T56" fmla="*/ 74 w 141"/>
              <a:gd name="T57" fmla="*/ 21 h 141"/>
              <a:gd name="T58" fmla="*/ 43 w 141"/>
              <a:gd name="T59" fmla="*/ 21 h 141"/>
              <a:gd name="T60" fmla="*/ 21 w 141"/>
              <a:gd name="T61" fmla="*/ 43 h 141"/>
              <a:gd name="T62" fmla="*/ 21 w 141"/>
              <a:gd name="T63" fmla="*/ 74 h 141"/>
              <a:gd name="T64" fmla="*/ 30 w 141"/>
              <a:gd name="T65" fmla="*/ 87 h 141"/>
              <a:gd name="T66" fmla="*/ 43 w 141"/>
              <a:gd name="T67" fmla="*/ 96 h 141"/>
              <a:gd name="T68" fmla="*/ 74 w 141"/>
              <a:gd name="T69" fmla="*/ 96 h 141"/>
              <a:gd name="T70" fmla="*/ 87 w 141"/>
              <a:gd name="T71" fmla="*/ 87 h 141"/>
              <a:gd name="T72" fmla="*/ 96 w 141"/>
              <a:gd name="T73" fmla="*/ 74 h 141"/>
              <a:gd name="T74" fmla="*/ 96 w 141"/>
              <a:gd name="T75" fmla="*/ 43 h 141"/>
              <a:gd name="T76" fmla="*/ 108 w 141"/>
              <a:gd name="T77" fmla="*/ 90 h 141"/>
              <a:gd name="T78" fmla="*/ 138 w 141"/>
              <a:gd name="T79" fmla="*/ 120 h 141"/>
              <a:gd name="T80" fmla="*/ 141 w 141"/>
              <a:gd name="T81" fmla="*/ 127 h 141"/>
              <a:gd name="T82" fmla="*/ 138 w 141"/>
              <a:gd name="T83" fmla="*/ 134 h 141"/>
              <a:gd name="T84" fmla="*/ 127 w 141"/>
              <a:gd name="T85" fmla="*/ 141 h 141"/>
              <a:gd name="T86" fmla="*/ 120 w 141"/>
              <a:gd name="T87" fmla="*/ 138 h 141"/>
              <a:gd name="T88" fmla="*/ 58 w 141"/>
              <a:gd name="T89" fmla="*/ 117 h 141"/>
              <a:gd name="T90" fmla="*/ 0 w 141"/>
              <a:gd name="T91" fmla="*/ 59 h 141"/>
              <a:gd name="T92" fmla="*/ 58 w 141"/>
              <a:gd name="T93" fmla="*/ 0 h 141"/>
              <a:gd name="T94" fmla="*/ 117 w 141"/>
              <a:gd name="T95" fmla="*/ 59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1" h="141">
                <a:moveTo>
                  <a:pt x="106" y="93"/>
                </a:moveTo>
                <a:lnTo>
                  <a:pt x="106" y="93"/>
                </a:lnTo>
                <a:cubicBezTo>
                  <a:pt x="104" y="95"/>
                  <a:pt x="102" y="98"/>
                  <a:pt x="100" y="100"/>
                </a:cubicBezTo>
                <a:cubicBezTo>
                  <a:pt x="98" y="102"/>
                  <a:pt x="95" y="104"/>
                  <a:pt x="93" y="106"/>
                </a:cubicBezTo>
                <a:lnTo>
                  <a:pt x="122" y="135"/>
                </a:lnTo>
                <a:lnTo>
                  <a:pt x="122" y="135"/>
                </a:lnTo>
                <a:cubicBezTo>
                  <a:pt x="123" y="137"/>
                  <a:pt x="125" y="137"/>
                  <a:pt x="127" y="137"/>
                </a:cubicBezTo>
                <a:cubicBezTo>
                  <a:pt x="129" y="137"/>
                  <a:pt x="130" y="137"/>
                  <a:pt x="132" y="135"/>
                </a:cubicBezTo>
                <a:lnTo>
                  <a:pt x="135" y="132"/>
                </a:lnTo>
                <a:lnTo>
                  <a:pt x="135" y="132"/>
                </a:lnTo>
                <a:cubicBezTo>
                  <a:pt x="137" y="130"/>
                  <a:pt x="137" y="129"/>
                  <a:pt x="137" y="127"/>
                </a:cubicBezTo>
                <a:cubicBezTo>
                  <a:pt x="137" y="125"/>
                  <a:pt x="137" y="123"/>
                  <a:pt x="136" y="122"/>
                </a:cubicBezTo>
                <a:lnTo>
                  <a:pt x="135" y="122"/>
                </a:lnTo>
                <a:lnTo>
                  <a:pt x="106" y="93"/>
                </a:lnTo>
                <a:close/>
                <a:moveTo>
                  <a:pt x="89" y="104"/>
                </a:moveTo>
                <a:lnTo>
                  <a:pt x="89" y="104"/>
                </a:lnTo>
                <a:lnTo>
                  <a:pt x="89" y="104"/>
                </a:lnTo>
                <a:lnTo>
                  <a:pt x="89" y="104"/>
                </a:lnTo>
                <a:lnTo>
                  <a:pt x="89" y="104"/>
                </a:lnTo>
                <a:lnTo>
                  <a:pt x="89" y="104"/>
                </a:lnTo>
                <a:cubicBezTo>
                  <a:pt x="92" y="102"/>
                  <a:pt x="95" y="100"/>
                  <a:pt x="97" y="98"/>
                </a:cubicBezTo>
                <a:lnTo>
                  <a:pt x="98" y="97"/>
                </a:lnTo>
                <a:cubicBezTo>
                  <a:pt x="98" y="97"/>
                  <a:pt x="99" y="96"/>
                  <a:pt x="99" y="96"/>
                </a:cubicBezTo>
                <a:lnTo>
                  <a:pt x="99" y="96"/>
                </a:lnTo>
                <a:cubicBezTo>
                  <a:pt x="100" y="95"/>
                  <a:pt x="100" y="95"/>
                  <a:pt x="101" y="94"/>
                </a:cubicBezTo>
                <a:lnTo>
                  <a:pt x="101" y="94"/>
                </a:lnTo>
                <a:lnTo>
                  <a:pt x="101" y="94"/>
                </a:lnTo>
                <a:cubicBezTo>
                  <a:pt x="109" y="84"/>
                  <a:pt x="114" y="72"/>
                  <a:pt x="114" y="59"/>
                </a:cubicBezTo>
                <a:cubicBezTo>
                  <a:pt x="114" y="43"/>
                  <a:pt x="107" y="30"/>
                  <a:pt x="97" y="20"/>
                </a:cubicBezTo>
                <a:cubicBezTo>
                  <a:pt x="87" y="10"/>
                  <a:pt x="74" y="3"/>
                  <a:pt x="58" y="3"/>
                </a:cubicBezTo>
                <a:cubicBezTo>
                  <a:pt x="43" y="3"/>
                  <a:pt x="29" y="10"/>
                  <a:pt x="19" y="20"/>
                </a:cubicBezTo>
                <a:cubicBezTo>
                  <a:pt x="9" y="30"/>
                  <a:pt x="3" y="43"/>
                  <a:pt x="3" y="59"/>
                </a:cubicBezTo>
                <a:cubicBezTo>
                  <a:pt x="3" y="74"/>
                  <a:pt x="9" y="88"/>
                  <a:pt x="19" y="98"/>
                </a:cubicBezTo>
                <a:cubicBezTo>
                  <a:pt x="29" y="108"/>
                  <a:pt x="43" y="114"/>
                  <a:pt x="58" y="114"/>
                </a:cubicBezTo>
                <a:cubicBezTo>
                  <a:pt x="70" y="114"/>
                  <a:pt x="80" y="110"/>
                  <a:pt x="89" y="104"/>
                </a:cubicBezTo>
                <a:close/>
                <a:moveTo>
                  <a:pt x="75" y="18"/>
                </a:moveTo>
                <a:lnTo>
                  <a:pt x="75" y="18"/>
                </a:lnTo>
                <a:cubicBezTo>
                  <a:pt x="70" y="16"/>
                  <a:pt x="64" y="15"/>
                  <a:pt x="58" y="15"/>
                </a:cubicBezTo>
                <a:cubicBezTo>
                  <a:pt x="53" y="15"/>
                  <a:pt x="47" y="16"/>
                  <a:pt x="42" y="18"/>
                </a:cubicBezTo>
                <a:cubicBezTo>
                  <a:pt x="36" y="20"/>
                  <a:pt x="32" y="24"/>
                  <a:pt x="27" y="28"/>
                </a:cubicBezTo>
                <a:cubicBezTo>
                  <a:pt x="23" y="32"/>
                  <a:pt x="20" y="36"/>
                  <a:pt x="18" y="42"/>
                </a:cubicBezTo>
                <a:cubicBezTo>
                  <a:pt x="16" y="47"/>
                  <a:pt x="15" y="53"/>
                  <a:pt x="15" y="59"/>
                </a:cubicBezTo>
                <a:cubicBezTo>
                  <a:pt x="15" y="64"/>
                  <a:pt x="16" y="70"/>
                  <a:pt x="18" y="75"/>
                </a:cubicBezTo>
                <a:cubicBezTo>
                  <a:pt x="20" y="81"/>
                  <a:pt x="23" y="85"/>
                  <a:pt x="27" y="90"/>
                </a:cubicBezTo>
                <a:lnTo>
                  <a:pt x="27" y="90"/>
                </a:lnTo>
                <a:cubicBezTo>
                  <a:pt x="32" y="94"/>
                  <a:pt x="36" y="97"/>
                  <a:pt x="42" y="99"/>
                </a:cubicBezTo>
                <a:cubicBezTo>
                  <a:pt x="47" y="101"/>
                  <a:pt x="53" y="102"/>
                  <a:pt x="58" y="102"/>
                </a:cubicBezTo>
                <a:cubicBezTo>
                  <a:pt x="64" y="102"/>
                  <a:pt x="70" y="101"/>
                  <a:pt x="75" y="99"/>
                </a:cubicBezTo>
                <a:cubicBezTo>
                  <a:pt x="81" y="97"/>
                  <a:pt x="85" y="94"/>
                  <a:pt x="89" y="90"/>
                </a:cubicBezTo>
                <a:lnTo>
                  <a:pt x="89" y="90"/>
                </a:lnTo>
                <a:cubicBezTo>
                  <a:pt x="94" y="85"/>
                  <a:pt x="97" y="81"/>
                  <a:pt x="99" y="75"/>
                </a:cubicBezTo>
                <a:cubicBezTo>
                  <a:pt x="101" y="70"/>
                  <a:pt x="102" y="64"/>
                  <a:pt x="102" y="59"/>
                </a:cubicBezTo>
                <a:cubicBezTo>
                  <a:pt x="102" y="53"/>
                  <a:pt x="101" y="47"/>
                  <a:pt x="99" y="42"/>
                </a:cubicBezTo>
                <a:cubicBezTo>
                  <a:pt x="97" y="36"/>
                  <a:pt x="94" y="32"/>
                  <a:pt x="89" y="28"/>
                </a:cubicBezTo>
                <a:cubicBezTo>
                  <a:pt x="85" y="24"/>
                  <a:pt x="81" y="20"/>
                  <a:pt x="75" y="18"/>
                </a:cubicBezTo>
                <a:close/>
                <a:moveTo>
                  <a:pt x="87" y="30"/>
                </a:moveTo>
                <a:lnTo>
                  <a:pt x="87" y="30"/>
                </a:lnTo>
                <a:cubicBezTo>
                  <a:pt x="83" y="26"/>
                  <a:pt x="79" y="23"/>
                  <a:pt x="74" y="21"/>
                </a:cubicBezTo>
                <a:cubicBezTo>
                  <a:pt x="69" y="19"/>
                  <a:pt x="64" y="18"/>
                  <a:pt x="58" y="18"/>
                </a:cubicBezTo>
                <a:cubicBezTo>
                  <a:pt x="53" y="18"/>
                  <a:pt x="48" y="19"/>
                  <a:pt x="43" y="21"/>
                </a:cubicBezTo>
                <a:cubicBezTo>
                  <a:pt x="38" y="23"/>
                  <a:pt x="34" y="26"/>
                  <a:pt x="30" y="30"/>
                </a:cubicBezTo>
                <a:cubicBezTo>
                  <a:pt x="26" y="34"/>
                  <a:pt x="23" y="38"/>
                  <a:pt x="21" y="43"/>
                </a:cubicBezTo>
                <a:cubicBezTo>
                  <a:pt x="19" y="48"/>
                  <a:pt x="18" y="53"/>
                  <a:pt x="18" y="59"/>
                </a:cubicBezTo>
                <a:cubicBezTo>
                  <a:pt x="18" y="64"/>
                  <a:pt x="19" y="69"/>
                  <a:pt x="21" y="74"/>
                </a:cubicBezTo>
                <a:cubicBezTo>
                  <a:pt x="23" y="79"/>
                  <a:pt x="26" y="83"/>
                  <a:pt x="30" y="87"/>
                </a:cubicBezTo>
                <a:lnTo>
                  <a:pt x="30" y="87"/>
                </a:lnTo>
                <a:lnTo>
                  <a:pt x="30" y="87"/>
                </a:lnTo>
                <a:cubicBezTo>
                  <a:pt x="34" y="91"/>
                  <a:pt x="38" y="94"/>
                  <a:pt x="43" y="96"/>
                </a:cubicBezTo>
                <a:cubicBezTo>
                  <a:pt x="48" y="98"/>
                  <a:pt x="53" y="99"/>
                  <a:pt x="58" y="99"/>
                </a:cubicBezTo>
                <a:cubicBezTo>
                  <a:pt x="64" y="99"/>
                  <a:pt x="69" y="98"/>
                  <a:pt x="74" y="96"/>
                </a:cubicBezTo>
                <a:cubicBezTo>
                  <a:pt x="79" y="94"/>
                  <a:pt x="83" y="91"/>
                  <a:pt x="87" y="87"/>
                </a:cubicBezTo>
                <a:lnTo>
                  <a:pt x="87" y="87"/>
                </a:lnTo>
                <a:lnTo>
                  <a:pt x="87" y="87"/>
                </a:lnTo>
                <a:cubicBezTo>
                  <a:pt x="91" y="83"/>
                  <a:pt x="94" y="79"/>
                  <a:pt x="96" y="74"/>
                </a:cubicBezTo>
                <a:cubicBezTo>
                  <a:pt x="98" y="69"/>
                  <a:pt x="99" y="64"/>
                  <a:pt x="99" y="59"/>
                </a:cubicBezTo>
                <a:cubicBezTo>
                  <a:pt x="99" y="53"/>
                  <a:pt x="98" y="48"/>
                  <a:pt x="96" y="43"/>
                </a:cubicBezTo>
                <a:cubicBezTo>
                  <a:pt x="94" y="38"/>
                  <a:pt x="91" y="34"/>
                  <a:pt x="87" y="30"/>
                </a:cubicBezTo>
                <a:close/>
                <a:moveTo>
                  <a:pt x="108" y="90"/>
                </a:moveTo>
                <a:lnTo>
                  <a:pt x="108" y="90"/>
                </a:lnTo>
                <a:lnTo>
                  <a:pt x="138" y="120"/>
                </a:lnTo>
                <a:lnTo>
                  <a:pt x="138" y="120"/>
                </a:lnTo>
                <a:cubicBezTo>
                  <a:pt x="140" y="122"/>
                  <a:pt x="141" y="124"/>
                  <a:pt x="141" y="127"/>
                </a:cubicBezTo>
                <a:cubicBezTo>
                  <a:pt x="141" y="130"/>
                  <a:pt x="140" y="132"/>
                  <a:pt x="138" y="134"/>
                </a:cubicBezTo>
                <a:lnTo>
                  <a:pt x="138" y="134"/>
                </a:lnTo>
                <a:lnTo>
                  <a:pt x="134" y="138"/>
                </a:lnTo>
                <a:cubicBezTo>
                  <a:pt x="132" y="140"/>
                  <a:pt x="130" y="141"/>
                  <a:pt x="127" y="141"/>
                </a:cubicBezTo>
                <a:cubicBezTo>
                  <a:pt x="124" y="141"/>
                  <a:pt x="122" y="140"/>
                  <a:pt x="120" y="138"/>
                </a:cubicBezTo>
                <a:lnTo>
                  <a:pt x="120" y="138"/>
                </a:lnTo>
                <a:lnTo>
                  <a:pt x="90" y="108"/>
                </a:lnTo>
                <a:cubicBezTo>
                  <a:pt x="81" y="114"/>
                  <a:pt x="70" y="117"/>
                  <a:pt x="58" y="117"/>
                </a:cubicBezTo>
                <a:cubicBezTo>
                  <a:pt x="42" y="117"/>
                  <a:pt x="28" y="111"/>
                  <a:pt x="17" y="100"/>
                </a:cubicBezTo>
                <a:cubicBezTo>
                  <a:pt x="6" y="89"/>
                  <a:pt x="0" y="75"/>
                  <a:pt x="0" y="59"/>
                </a:cubicBezTo>
                <a:cubicBezTo>
                  <a:pt x="0" y="42"/>
                  <a:pt x="6" y="28"/>
                  <a:pt x="17" y="17"/>
                </a:cubicBezTo>
                <a:cubicBezTo>
                  <a:pt x="28" y="6"/>
                  <a:pt x="42" y="0"/>
                  <a:pt x="58" y="0"/>
                </a:cubicBezTo>
                <a:cubicBezTo>
                  <a:pt x="75" y="0"/>
                  <a:pt x="89" y="6"/>
                  <a:pt x="100" y="17"/>
                </a:cubicBezTo>
                <a:cubicBezTo>
                  <a:pt x="111" y="28"/>
                  <a:pt x="117" y="42"/>
                  <a:pt x="117" y="59"/>
                </a:cubicBezTo>
                <a:cubicBezTo>
                  <a:pt x="117" y="70"/>
                  <a:pt x="114" y="81"/>
                  <a:pt x="108" y="90"/>
                </a:cubicBezTo>
                <a:close/>
              </a:path>
            </a:pathLst>
          </a:custGeom>
          <a:solidFill>
            <a:srgbClr val="00A3E0"/>
          </a:solidFill>
          <a:ln w="0">
            <a:solidFill>
              <a:srgbClr val="00A3E0"/>
            </a:solidFill>
            <a:prstDash val="solid"/>
            <a:round/>
            <a:headEnd/>
            <a:tailEnd/>
          </a:ln>
        </p:spPr>
        <p:txBody>
          <a:bodyPr vert="horz" wrap="square" lIns="62213" tIns="31106" rIns="62213" bIns="31106" numCol="1" anchor="t" anchorCtr="0" compatLnSpc="1">
            <a:prstTxWarp prst="textNoShape">
              <a:avLst/>
            </a:prstTxWarp>
          </a:bodyPr>
          <a:lstStyle/>
          <a:p>
            <a:endParaRPr lang="en-GB" sz="926"/>
          </a:p>
        </p:txBody>
      </p:sp>
      <p:sp>
        <p:nvSpPr>
          <p:cNvPr id="5" name="Freeform 28">
            <a:extLst>
              <a:ext uri="{FF2B5EF4-FFF2-40B4-BE49-F238E27FC236}">
                <a16:creationId xmlns:a16="http://schemas.microsoft.com/office/drawing/2014/main" id="{23D64431-FCE7-0B78-E972-E8375E37406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768359" y="3118108"/>
            <a:ext cx="559860" cy="739634"/>
          </a:xfrm>
          <a:custGeom>
            <a:avLst/>
            <a:gdLst>
              <a:gd name="T0" fmla="*/ 72 w 108"/>
              <a:gd name="T1" fmla="*/ 6 h 142"/>
              <a:gd name="T2" fmla="*/ 74 w 108"/>
              <a:gd name="T3" fmla="*/ 34 h 142"/>
              <a:gd name="T4" fmla="*/ 79 w 108"/>
              <a:gd name="T5" fmla="*/ 36 h 142"/>
              <a:gd name="T6" fmla="*/ 72 w 108"/>
              <a:gd name="T7" fmla="*/ 6 h 142"/>
              <a:gd name="T8" fmla="*/ 105 w 108"/>
              <a:gd name="T9" fmla="*/ 40 h 142"/>
              <a:gd name="T10" fmla="*/ 72 w 108"/>
              <a:gd name="T11" fmla="*/ 37 h 142"/>
              <a:gd name="T12" fmla="*/ 72 w 108"/>
              <a:gd name="T13" fmla="*/ 37 h 142"/>
              <a:gd name="T14" fmla="*/ 69 w 108"/>
              <a:gd name="T15" fmla="*/ 3 h 142"/>
              <a:gd name="T16" fmla="*/ 10 w 108"/>
              <a:gd name="T17" fmla="*/ 3 h 142"/>
              <a:gd name="T18" fmla="*/ 10 w 108"/>
              <a:gd name="T19" fmla="*/ 3 h 142"/>
              <a:gd name="T20" fmla="*/ 4 w 108"/>
              <a:gd name="T21" fmla="*/ 10 h 142"/>
              <a:gd name="T22" fmla="*/ 4 w 108"/>
              <a:gd name="T23" fmla="*/ 132 h 142"/>
              <a:gd name="T24" fmla="*/ 4 w 108"/>
              <a:gd name="T25" fmla="*/ 132 h 142"/>
              <a:gd name="T26" fmla="*/ 10 w 108"/>
              <a:gd name="T27" fmla="*/ 139 h 142"/>
              <a:gd name="T28" fmla="*/ 10 w 108"/>
              <a:gd name="T29" fmla="*/ 139 h 142"/>
              <a:gd name="T30" fmla="*/ 103 w 108"/>
              <a:gd name="T31" fmla="*/ 137 h 142"/>
              <a:gd name="T32" fmla="*/ 105 w 108"/>
              <a:gd name="T33" fmla="*/ 40 h 142"/>
              <a:gd name="T34" fmla="*/ 72 w 108"/>
              <a:gd name="T35" fmla="*/ 97 h 142"/>
              <a:gd name="T36" fmla="*/ 68 w 108"/>
              <a:gd name="T37" fmla="*/ 107 h 142"/>
              <a:gd name="T38" fmla="*/ 82 w 108"/>
              <a:gd name="T39" fmla="*/ 121 h 142"/>
              <a:gd name="T40" fmla="*/ 92 w 108"/>
              <a:gd name="T41" fmla="*/ 117 h 142"/>
              <a:gd name="T42" fmla="*/ 92 w 108"/>
              <a:gd name="T43" fmla="*/ 97 h 142"/>
              <a:gd name="T44" fmla="*/ 82 w 108"/>
              <a:gd name="T45" fmla="*/ 93 h 142"/>
              <a:gd name="T46" fmla="*/ 82 w 108"/>
              <a:gd name="T47" fmla="*/ 97 h 142"/>
              <a:gd name="T48" fmla="*/ 75 w 108"/>
              <a:gd name="T49" fmla="*/ 100 h 142"/>
              <a:gd name="T50" fmla="*/ 72 w 108"/>
              <a:gd name="T51" fmla="*/ 107 h 142"/>
              <a:gd name="T52" fmla="*/ 82 w 108"/>
              <a:gd name="T53" fmla="*/ 117 h 142"/>
              <a:gd name="T54" fmla="*/ 89 w 108"/>
              <a:gd name="T55" fmla="*/ 114 h 142"/>
              <a:gd name="T56" fmla="*/ 89 w 108"/>
              <a:gd name="T57" fmla="*/ 100 h 142"/>
              <a:gd name="T58" fmla="*/ 82 w 108"/>
              <a:gd name="T59" fmla="*/ 97 h 142"/>
              <a:gd name="T60" fmla="*/ 20 w 108"/>
              <a:gd name="T61" fmla="*/ 54 h 142"/>
              <a:gd name="T62" fmla="*/ 82 w 108"/>
              <a:gd name="T63" fmla="*/ 52 h 142"/>
              <a:gd name="T64" fmla="*/ 20 w 108"/>
              <a:gd name="T65" fmla="*/ 50 h 142"/>
              <a:gd name="T66" fmla="*/ 20 w 108"/>
              <a:gd name="T67" fmla="*/ 54 h 142"/>
              <a:gd name="T68" fmla="*/ 20 w 108"/>
              <a:gd name="T69" fmla="*/ 72 h 142"/>
              <a:gd name="T70" fmla="*/ 87 w 108"/>
              <a:gd name="T71" fmla="*/ 70 h 142"/>
              <a:gd name="T72" fmla="*/ 20 w 108"/>
              <a:gd name="T73" fmla="*/ 68 h 142"/>
              <a:gd name="T74" fmla="*/ 20 w 108"/>
              <a:gd name="T75" fmla="*/ 72 h 142"/>
              <a:gd name="T76" fmla="*/ 20 w 108"/>
              <a:gd name="T77" fmla="*/ 91 h 142"/>
              <a:gd name="T78" fmla="*/ 73 w 108"/>
              <a:gd name="T79" fmla="*/ 89 h 142"/>
              <a:gd name="T80" fmla="*/ 20 w 108"/>
              <a:gd name="T81" fmla="*/ 87 h 142"/>
              <a:gd name="T82" fmla="*/ 20 w 108"/>
              <a:gd name="T83" fmla="*/ 91 h 142"/>
              <a:gd name="T84" fmla="*/ 10 w 108"/>
              <a:gd name="T85" fmla="*/ 0 h 142"/>
              <a:gd name="T86" fmla="*/ 70 w 108"/>
              <a:gd name="T87" fmla="*/ 0 h 142"/>
              <a:gd name="T88" fmla="*/ 108 w 108"/>
              <a:gd name="T89" fmla="*/ 37 h 142"/>
              <a:gd name="T90" fmla="*/ 108 w 108"/>
              <a:gd name="T91" fmla="*/ 38 h 142"/>
              <a:gd name="T92" fmla="*/ 105 w 108"/>
              <a:gd name="T93" fmla="*/ 139 h 142"/>
              <a:gd name="T94" fmla="*/ 10 w 108"/>
              <a:gd name="T95" fmla="*/ 142 h 142"/>
              <a:gd name="T96" fmla="*/ 10 w 108"/>
              <a:gd name="T97" fmla="*/ 142 h 142"/>
              <a:gd name="T98" fmla="*/ 0 w 108"/>
              <a:gd name="T99" fmla="*/ 132 h 142"/>
              <a:gd name="T100" fmla="*/ 0 w 108"/>
              <a:gd name="T101" fmla="*/ 132 h 142"/>
              <a:gd name="T102" fmla="*/ 0 w 108"/>
              <a:gd name="T103" fmla="*/ 10 h 142"/>
              <a:gd name="T104" fmla="*/ 10 w 108"/>
              <a:gd name="T105" fmla="*/ 0 h 142"/>
              <a:gd name="T106" fmla="*/ 10 w 108"/>
              <a:gd name="T107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08" h="142">
                <a:moveTo>
                  <a:pt x="72" y="6"/>
                </a:moveTo>
                <a:lnTo>
                  <a:pt x="72" y="6"/>
                </a:lnTo>
                <a:lnTo>
                  <a:pt x="72" y="29"/>
                </a:lnTo>
                <a:cubicBezTo>
                  <a:pt x="72" y="31"/>
                  <a:pt x="73" y="33"/>
                  <a:pt x="74" y="34"/>
                </a:cubicBezTo>
                <a:lnTo>
                  <a:pt x="74" y="34"/>
                </a:lnTo>
                <a:cubicBezTo>
                  <a:pt x="75" y="36"/>
                  <a:pt x="77" y="36"/>
                  <a:pt x="79" y="36"/>
                </a:cubicBezTo>
                <a:lnTo>
                  <a:pt x="103" y="36"/>
                </a:lnTo>
                <a:lnTo>
                  <a:pt x="72" y="6"/>
                </a:lnTo>
                <a:close/>
                <a:moveTo>
                  <a:pt x="105" y="40"/>
                </a:moveTo>
                <a:lnTo>
                  <a:pt x="105" y="40"/>
                </a:lnTo>
                <a:lnTo>
                  <a:pt x="79" y="40"/>
                </a:lnTo>
                <a:cubicBezTo>
                  <a:pt x="76" y="40"/>
                  <a:pt x="74" y="39"/>
                  <a:pt x="72" y="37"/>
                </a:cubicBezTo>
                <a:lnTo>
                  <a:pt x="72" y="37"/>
                </a:lnTo>
                <a:lnTo>
                  <a:pt x="72" y="37"/>
                </a:lnTo>
                <a:cubicBezTo>
                  <a:pt x="70" y="35"/>
                  <a:pt x="69" y="32"/>
                  <a:pt x="69" y="29"/>
                </a:cubicBezTo>
                <a:lnTo>
                  <a:pt x="69" y="3"/>
                </a:lnTo>
                <a:lnTo>
                  <a:pt x="10" y="3"/>
                </a:lnTo>
                <a:lnTo>
                  <a:pt x="10" y="3"/>
                </a:lnTo>
                <a:lnTo>
                  <a:pt x="10" y="3"/>
                </a:lnTo>
                <a:lnTo>
                  <a:pt x="10" y="3"/>
                </a:lnTo>
                <a:cubicBezTo>
                  <a:pt x="9" y="3"/>
                  <a:pt x="7" y="4"/>
                  <a:pt x="6" y="5"/>
                </a:cubicBezTo>
                <a:cubicBezTo>
                  <a:pt x="4" y="7"/>
                  <a:pt x="4" y="8"/>
                  <a:pt x="4" y="10"/>
                </a:cubicBezTo>
                <a:lnTo>
                  <a:pt x="4" y="10"/>
                </a:lnTo>
                <a:lnTo>
                  <a:pt x="4" y="132"/>
                </a:lnTo>
                <a:lnTo>
                  <a:pt x="4" y="132"/>
                </a:lnTo>
                <a:lnTo>
                  <a:pt x="4" y="132"/>
                </a:lnTo>
                <a:cubicBezTo>
                  <a:pt x="4" y="134"/>
                  <a:pt x="4" y="136"/>
                  <a:pt x="6" y="137"/>
                </a:cubicBezTo>
                <a:cubicBezTo>
                  <a:pt x="7" y="138"/>
                  <a:pt x="9" y="139"/>
                  <a:pt x="10" y="139"/>
                </a:cubicBezTo>
                <a:lnTo>
                  <a:pt x="10" y="139"/>
                </a:lnTo>
                <a:lnTo>
                  <a:pt x="10" y="139"/>
                </a:lnTo>
                <a:lnTo>
                  <a:pt x="98" y="139"/>
                </a:lnTo>
                <a:cubicBezTo>
                  <a:pt x="100" y="139"/>
                  <a:pt x="102" y="138"/>
                  <a:pt x="103" y="137"/>
                </a:cubicBezTo>
                <a:cubicBezTo>
                  <a:pt x="104" y="136"/>
                  <a:pt x="105" y="134"/>
                  <a:pt x="105" y="132"/>
                </a:cubicBezTo>
                <a:lnTo>
                  <a:pt x="105" y="40"/>
                </a:lnTo>
                <a:close/>
                <a:moveTo>
                  <a:pt x="72" y="97"/>
                </a:moveTo>
                <a:lnTo>
                  <a:pt x="72" y="97"/>
                </a:lnTo>
                <a:lnTo>
                  <a:pt x="72" y="98"/>
                </a:lnTo>
                <a:cubicBezTo>
                  <a:pt x="70" y="100"/>
                  <a:pt x="68" y="103"/>
                  <a:pt x="68" y="107"/>
                </a:cubicBezTo>
                <a:cubicBezTo>
                  <a:pt x="68" y="111"/>
                  <a:pt x="70" y="114"/>
                  <a:pt x="72" y="117"/>
                </a:cubicBezTo>
                <a:cubicBezTo>
                  <a:pt x="75" y="119"/>
                  <a:pt x="78" y="121"/>
                  <a:pt x="82" y="121"/>
                </a:cubicBezTo>
                <a:cubicBezTo>
                  <a:pt x="86" y="121"/>
                  <a:pt x="89" y="119"/>
                  <a:pt x="92" y="117"/>
                </a:cubicBezTo>
                <a:lnTo>
                  <a:pt x="92" y="117"/>
                </a:lnTo>
                <a:cubicBezTo>
                  <a:pt x="94" y="114"/>
                  <a:pt x="96" y="111"/>
                  <a:pt x="96" y="107"/>
                </a:cubicBezTo>
                <a:cubicBezTo>
                  <a:pt x="96" y="103"/>
                  <a:pt x="94" y="100"/>
                  <a:pt x="92" y="97"/>
                </a:cubicBezTo>
                <a:lnTo>
                  <a:pt x="92" y="97"/>
                </a:lnTo>
                <a:cubicBezTo>
                  <a:pt x="89" y="95"/>
                  <a:pt x="86" y="93"/>
                  <a:pt x="82" y="93"/>
                </a:cubicBezTo>
                <a:cubicBezTo>
                  <a:pt x="78" y="93"/>
                  <a:pt x="75" y="95"/>
                  <a:pt x="72" y="97"/>
                </a:cubicBezTo>
                <a:close/>
                <a:moveTo>
                  <a:pt x="82" y="97"/>
                </a:moveTo>
                <a:lnTo>
                  <a:pt x="82" y="97"/>
                </a:lnTo>
                <a:cubicBezTo>
                  <a:pt x="79" y="97"/>
                  <a:pt x="77" y="98"/>
                  <a:pt x="75" y="100"/>
                </a:cubicBezTo>
                <a:lnTo>
                  <a:pt x="75" y="100"/>
                </a:lnTo>
                <a:cubicBezTo>
                  <a:pt x="73" y="102"/>
                  <a:pt x="72" y="104"/>
                  <a:pt x="72" y="107"/>
                </a:cubicBezTo>
                <a:cubicBezTo>
                  <a:pt x="72" y="110"/>
                  <a:pt x="73" y="113"/>
                  <a:pt x="75" y="114"/>
                </a:cubicBezTo>
                <a:cubicBezTo>
                  <a:pt x="77" y="116"/>
                  <a:pt x="79" y="117"/>
                  <a:pt x="82" y="117"/>
                </a:cubicBezTo>
                <a:cubicBezTo>
                  <a:pt x="85" y="117"/>
                  <a:pt x="88" y="116"/>
                  <a:pt x="89" y="114"/>
                </a:cubicBezTo>
                <a:lnTo>
                  <a:pt x="89" y="114"/>
                </a:lnTo>
                <a:cubicBezTo>
                  <a:pt x="91" y="113"/>
                  <a:pt x="92" y="110"/>
                  <a:pt x="92" y="107"/>
                </a:cubicBezTo>
                <a:cubicBezTo>
                  <a:pt x="92" y="104"/>
                  <a:pt x="91" y="102"/>
                  <a:pt x="89" y="100"/>
                </a:cubicBezTo>
                <a:lnTo>
                  <a:pt x="89" y="100"/>
                </a:lnTo>
                <a:cubicBezTo>
                  <a:pt x="88" y="98"/>
                  <a:pt x="85" y="97"/>
                  <a:pt x="82" y="97"/>
                </a:cubicBezTo>
                <a:close/>
                <a:moveTo>
                  <a:pt x="20" y="54"/>
                </a:moveTo>
                <a:lnTo>
                  <a:pt x="20" y="54"/>
                </a:lnTo>
                <a:lnTo>
                  <a:pt x="80" y="54"/>
                </a:lnTo>
                <a:cubicBezTo>
                  <a:pt x="81" y="54"/>
                  <a:pt x="82" y="53"/>
                  <a:pt x="82" y="52"/>
                </a:cubicBezTo>
                <a:cubicBezTo>
                  <a:pt x="82" y="51"/>
                  <a:pt x="81" y="50"/>
                  <a:pt x="80" y="50"/>
                </a:cubicBezTo>
                <a:lnTo>
                  <a:pt x="20" y="50"/>
                </a:lnTo>
                <a:cubicBezTo>
                  <a:pt x="19" y="50"/>
                  <a:pt x="18" y="51"/>
                  <a:pt x="18" y="52"/>
                </a:cubicBezTo>
                <a:cubicBezTo>
                  <a:pt x="18" y="53"/>
                  <a:pt x="19" y="54"/>
                  <a:pt x="20" y="54"/>
                </a:cubicBezTo>
                <a:close/>
                <a:moveTo>
                  <a:pt x="20" y="72"/>
                </a:moveTo>
                <a:lnTo>
                  <a:pt x="20" y="72"/>
                </a:lnTo>
                <a:lnTo>
                  <a:pt x="85" y="72"/>
                </a:lnTo>
                <a:cubicBezTo>
                  <a:pt x="86" y="72"/>
                  <a:pt x="87" y="71"/>
                  <a:pt x="87" y="70"/>
                </a:cubicBezTo>
                <a:cubicBezTo>
                  <a:pt x="87" y="69"/>
                  <a:pt x="86" y="68"/>
                  <a:pt x="85" y="68"/>
                </a:cubicBezTo>
                <a:lnTo>
                  <a:pt x="20" y="68"/>
                </a:lnTo>
                <a:cubicBezTo>
                  <a:pt x="19" y="68"/>
                  <a:pt x="18" y="69"/>
                  <a:pt x="18" y="70"/>
                </a:cubicBezTo>
                <a:cubicBezTo>
                  <a:pt x="18" y="71"/>
                  <a:pt x="19" y="72"/>
                  <a:pt x="20" y="72"/>
                </a:cubicBezTo>
                <a:close/>
                <a:moveTo>
                  <a:pt x="20" y="91"/>
                </a:moveTo>
                <a:lnTo>
                  <a:pt x="20" y="91"/>
                </a:lnTo>
                <a:lnTo>
                  <a:pt x="71" y="91"/>
                </a:lnTo>
                <a:cubicBezTo>
                  <a:pt x="72" y="91"/>
                  <a:pt x="73" y="90"/>
                  <a:pt x="73" y="89"/>
                </a:cubicBezTo>
                <a:cubicBezTo>
                  <a:pt x="73" y="88"/>
                  <a:pt x="72" y="87"/>
                  <a:pt x="71" y="87"/>
                </a:cubicBezTo>
                <a:lnTo>
                  <a:pt x="20" y="87"/>
                </a:lnTo>
                <a:cubicBezTo>
                  <a:pt x="19" y="87"/>
                  <a:pt x="18" y="88"/>
                  <a:pt x="18" y="89"/>
                </a:cubicBezTo>
                <a:cubicBezTo>
                  <a:pt x="18" y="90"/>
                  <a:pt x="19" y="91"/>
                  <a:pt x="20" y="91"/>
                </a:cubicBezTo>
                <a:close/>
                <a:moveTo>
                  <a:pt x="10" y="0"/>
                </a:moveTo>
                <a:lnTo>
                  <a:pt x="10" y="0"/>
                </a:lnTo>
                <a:lnTo>
                  <a:pt x="70" y="0"/>
                </a:lnTo>
                <a:lnTo>
                  <a:pt x="70" y="0"/>
                </a:lnTo>
                <a:cubicBezTo>
                  <a:pt x="71" y="0"/>
                  <a:pt x="71" y="0"/>
                  <a:pt x="72" y="0"/>
                </a:cubicBezTo>
                <a:lnTo>
                  <a:pt x="108" y="37"/>
                </a:lnTo>
                <a:cubicBezTo>
                  <a:pt x="108" y="37"/>
                  <a:pt x="108" y="38"/>
                  <a:pt x="108" y="38"/>
                </a:cubicBezTo>
                <a:lnTo>
                  <a:pt x="108" y="38"/>
                </a:lnTo>
                <a:lnTo>
                  <a:pt x="108" y="132"/>
                </a:lnTo>
                <a:cubicBezTo>
                  <a:pt x="108" y="135"/>
                  <a:pt x="107" y="137"/>
                  <a:pt x="105" y="139"/>
                </a:cubicBezTo>
                <a:cubicBezTo>
                  <a:pt x="104" y="141"/>
                  <a:pt x="101" y="142"/>
                  <a:pt x="98" y="142"/>
                </a:cubicBezTo>
                <a:lnTo>
                  <a:pt x="10" y="142"/>
                </a:lnTo>
                <a:lnTo>
                  <a:pt x="10" y="142"/>
                </a:lnTo>
                <a:lnTo>
                  <a:pt x="10" y="142"/>
                </a:lnTo>
                <a:cubicBezTo>
                  <a:pt x="8" y="142"/>
                  <a:pt x="5" y="141"/>
                  <a:pt x="3" y="139"/>
                </a:cubicBezTo>
                <a:cubicBezTo>
                  <a:pt x="1" y="137"/>
                  <a:pt x="0" y="135"/>
                  <a:pt x="0" y="132"/>
                </a:cubicBezTo>
                <a:lnTo>
                  <a:pt x="0" y="132"/>
                </a:lnTo>
                <a:lnTo>
                  <a:pt x="0" y="132"/>
                </a:lnTo>
                <a:lnTo>
                  <a:pt x="0" y="10"/>
                </a:lnTo>
                <a:lnTo>
                  <a:pt x="0" y="10"/>
                </a:lnTo>
                <a:cubicBezTo>
                  <a:pt x="0" y="7"/>
                  <a:pt x="1" y="5"/>
                  <a:pt x="3" y="3"/>
                </a:cubicBezTo>
                <a:cubicBezTo>
                  <a:pt x="5" y="1"/>
                  <a:pt x="8" y="0"/>
                  <a:pt x="10" y="0"/>
                </a:cubicBezTo>
                <a:lnTo>
                  <a:pt x="10" y="0"/>
                </a:lnTo>
                <a:lnTo>
                  <a:pt x="10" y="0"/>
                </a:lnTo>
                <a:lnTo>
                  <a:pt x="10" y="0"/>
                </a:lnTo>
                <a:close/>
              </a:path>
            </a:pathLst>
          </a:custGeom>
          <a:solidFill>
            <a:srgbClr val="00A3E0"/>
          </a:solidFill>
          <a:ln w="0">
            <a:solidFill>
              <a:srgbClr val="00A3E0"/>
            </a:solidFill>
            <a:prstDash val="solid"/>
            <a:round/>
            <a:headEnd/>
            <a:tailEnd/>
          </a:ln>
        </p:spPr>
        <p:txBody>
          <a:bodyPr vert="horz" wrap="square" lIns="62213" tIns="31106" rIns="62213" bIns="31106" numCol="1" anchor="t" anchorCtr="0" compatLnSpc="1">
            <a:prstTxWarp prst="textNoShape">
              <a:avLst/>
            </a:prstTxWarp>
          </a:bodyPr>
          <a:lstStyle/>
          <a:p>
            <a:endParaRPr lang="en-GB" sz="926"/>
          </a:p>
        </p:txBody>
      </p:sp>
      <p:sp>
        <p:nvSpPr>
          <p:cNvPr id="6" name="Freeform 68">
            <a:extLst>
              <a:ext uri="{FF2B5EF4-FFF2-40B4-BE49-F238E27FC236}">
                <a16:creationId xmlns:a16="http://schemas.microsoft.com/office/drawing/2014/main" id="{AF4C46ED-5245-CB0C-6F81-3686C903594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102133" y="3112033"/>
            <a:ext cx="631770" cy="755041"/>
          </a:xfrm>
          <a:custGeom>
            <a:avLst/>
            <a:gdLst>
              <a:gd name="T0" fmla="*/ 110 w 122"/>
              <a:gd name="T1" fmla="*/ 43 h 146"/>
              <a:gd name="T2" fmla="*/ 110 w 122"/>
              <a:gd name="T3" fmla="*/ 133 h 146"/>
              <a:gd name="T4" fmla="*/ 10 w 122"/>
              <a:gd name="T5" fmla="*/ 45 h 146"/>
              <a:gd name="T6" fmla="*/ 108 w 122"/>
              <a:gd name="T7" fmla="*/ 129 h 146"/>
              <a:gd name="T8" fmla="*/ 108 w 122"/>
              <a:gd name="T9" fmla="*/ 47 h 146"/>
              <a:gd name="T10" fmla="*/ 98 w 122"/>
              <a:gd name="T11" fmla="*/ 15 h 146"/>
              <a:gd name="T12" fmla="*/ 102 w 122"/>
              <a:gd name="T13" fmla="*/ 1 h 146"/>
              <a:gd name="T14" fmla="*/ 119 w 122"/>
              <a:gd name="T15" fmla="*/ 18 h 146"/>
              <a:gd name="T16" fmla="*/ 119 w 122"/>
              <a:gd name="T17" fmla="*/ 143 h 146"/>
              <a:gd name="T18" fmla="*/ 10 w 122"/>
              <a:gd name="T19" fmla="*/ 146 h 146"/>
              <a:gd name="T20" fmla="*/ 0 w 122"/>
              <a:gd name="T21" fmla="*/ 25 h 146"/>
              <a:gd name="T22" fmla="*/ 3 w 122"/>
              <a:gd name="T23" fmla="*/ 18 h 146"/>
              <a:gd name="T24" fmla="*/ 20 w 122"/>
              <a:gd name="T25" fmla="*/ 1 h 146"/>
              <a:gd name="T26" fmla="*/ 23 w 122"/>
              <a:gd name="T27" fmla="*/ 15 h 146"/>
              <a:gd name="T28" fmla="*/ 90 w 122"/>
              <a:gd name="T29" fmla="*/ 109 h 146"/>
              <a:gd name="T30" fmla="*/ 66 w 122"/>
              <a:gd name="T31" fmla="*/ 107 h 146"/>
              <a:gd name="T32" fmla="*/ 64 w 122"/>
              <a:gd name="T33" fmla="*/ 73 h 146"/>
              <a:gd name="T34" fmla="*/ 90 w 122"/>
              <a:gd name="T35" fmla="*/ 67 h 146"/>
              <a:gd name="T36" fmla="*/ 96 w 122"/>
              <a:gd name="T37" fmla="*/ 88 h 146"/>
              <a:gd name="T38" fmla="*/ 90 w 122"/>
              <a:gd name="T39" fmla="*/ 109 h 146"/>
              <a:gd name="T40" fmla="*/ 58 w 122"/>
              <a:gd name="T41" fmla="*/ 107 h 146"/>
              <a:gd name="T42" fmla="*/ 28 w 122"/>
              <a:gd name="T43" fmla="*/ 107 h 146"/>
              <a:gd name="T44" fmla="*/ 26 w 122"/>
              <a:gd name="T45" fmla="*/ 92 h 146"/>
              <a:gd name="T46" fmla="*/ 32 w 122"/>
              <a:gd name="T47" fmla="*/ 86 h 146"/>
              <a:gd name="T48" fmla="*/ 54 w 122"/>
              <a:gd name="T49" fmla="*/ 84 h 146"/>
              <a:gd name="T50" fmla="*/ 52 w 122"/>
              <a:gd name="T51" fmla="*/ 70 h 146"/>
              <a:gd name="T52" fmla="*/ 30 w 122"/>
              <a:gd name="T53" fmla="*/ 67 h 146"/>
              <a:gd name="T54" fmla="*/ 58 w 122"/>
              <a:gd name="T55" fmla="*/ 73 h 146"/>
              <a:gd name="T56" fmla="*/ 52 w 122"/>
              <a:gd name="T57" fmla="*/ 90 h 146"/>
              <a:gd name="T58" fmla="*/ 30 w 122"/>
              <a:gd name="T59" fmla="*/ 92 h 146"/>
              <a:gd name="T60" fmla="*/ 30 w 122"/>
              <a:gd name="T61" fmla="*/ 105 h 146"/>
              <a:gd name="T62" fmla="*/ 92 w 122"/>
              <a:gd name="T63" fmla="*/ 90 h 146"/>
              <a:gd name="T64" fmla="*/ 92 w 122"/>
              <a:gd name="T65" fmla="*/ 105 h 146"/>
              <a:gd name="T66" fmla="*/ 68 w 122"/>
              <a:gd name="T67" fmla="*/ 105 h 146"/>
              <a:gd name="T68" fmla="*/ 68 w 122"/>
              <a:gd name="T69" fmla="*/ 90 h 146"/>
              <a:gd name="T70" fmla="*/ 68 w 122"/>
              <a:gd name="T71" fmla="*/ 86 h 146"/>
              <a:gd name="T72" fmla="*/ 70 w 122"/>
              <a:gd name="T73" fmla="*/ 70 h 146"/>
              <a:gd name="T74" fmla="*/ 92 w 122"/>
              <a:gd name="T75" fmla="*/ 71 h 146"/>
              <a:gd name="T76" fmla="*/ 68 w 122"/>
              <a:gd name="T77" fmla="*/ 86 h 146"/>
              <a:gd name="T78" fmla="*/ 102 w 122"/>
              <a:gd name="T79" fmla="*/ 18 h 146"/>
              <a:gd name="T80" fmla="*/ 98 w 122"/>
              <a:gd name="T81" fmla="*/ 31 h 146"/>
              <a:gd name="T82" fmla="*/ 23 w 122"/>
              <a:gd name="T83" fmla="*/ 31 h 146"/>
              <a:gd name="T84" fmla="*/ 20 w 122"/>
              <a:gd name="T85" fmla="*/ 18 h 146"/>
              <a:gd name="T86" fmla="*/ 5 w 122"/>
              <a:gd name="T87" fmla="*/ 20 h 146"/>
              <a:gd name="T88" fmla="*/ 5 w 122"/>
              <a:gd name="T89" fmla="*/ 140 h 146"/>
              <a:gd name="T90" fmla="*/ 117 w 122"/>
              <a:gd name="T91" fmla="*/ 140 h 146"/>
              <a:gd name="T92" fmla="*/ 119 w 122"/>
              <a:gd name="T93" fmla="*/ 2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2" h="146">
                <a:moveTo>
                  <a:pt x="12" y="43"/>
                </a:moveTo>
                <a:lnTo>
                  <a:pt x="12" y="43"/>
                </a:lnTo>
                <a:lnTo>
                  <a:pt x="110" y="43"/>
                </a:lnTo>
                <a:cubicBezTo>
                  <a:pt x="111" y="43"/>
                  <a:pt x="111" y="44"/>
                  <a:pt x="111" y="45"/>
                </a:cubicBezTo>
                <a:lnTo>
                  <a:pt x="111" y="131"/>
                </a:lnTo>
                <a:cubicBezTo>
                  <a:pt x="111" y="132"/>
                  <a:pt x="111" y="133"/>
                  <a:pt x="110" y="133"/>
                </a:cubicBezTo>
                <a:lnTo>
                  <a:pt x="12" y="133"/>
                </a:lnTo>
                <a:cubicBezTo>
                  <a:pt x="11" y="133"/>
                  <a:pt x="10" y="132"/>
                  <a:pt x="10" y="131"/>
                </a:cubicBezTo>
                <a:lnTo>
                  <a:pt x="10" y="45"/>
                </a:lnTo>
                <a:cubicBezTo>
                  <a:pt x="10" y="44"/>
                  <a:pt x="11" y="43"/>
                  <a:pt x="12" y="43"/>
                </a:cubicBezTo>
                <a:close/>
                <a:moveTo>
                  <a:pt x="108" y="129"/>
                </a:moveTo>
                <a:lnTo>
                  <a:pt x="108" y="129"/>
                </a:lnTo>
                <a:lnTo>
                  <a:pt x="14" y="129"/>
                </a:lnTo>
                <a:lnTo>
                  <a:pt x="14" y="47"/>
                </a:lnTo>
                <a:lnTo>
                  <a:pt x="108" y="47"/>
                </a:lnTo>
                <a:lnTo>
                  <a:pt x="108" y="129"/>
                </a:lnTo>
                <a:close/>
                <a:moveTo>
                  <a:pt x="98" y="15"/>
                </a:moveTo>
                <a:lnTo>
                  <a:pt x="98" y="15"/>
                </a:lnTo>
                <a:lnTo>
                  <a:pt x="98" y="1"/>
                </a:lnTo>
                <a:cubicBezTo>
                  <a:pt x="98" y="0"/>
                  <a:pt x="99" y="0"/>
                  <a:pt x="100" y="0"/>
                </a:cubicBezTo>
                <a:cubicBezTo>
                  <a:pt x="101" y="0"/>
                  <a:pt x="102" y="0"/>
                  <a:pt x="102" y="1"/>
                </a:cubicBezTo>
                <a:lnTo>
                  <a:pt x="102" y="15"/>
                </a:lnTo>
                <a:lnTo>
                  <a:pt x="112" y="15"/>
                </a:lnTo>
                <a:cubicBezTo>
                  <a:pt x="115" y="15"/>
                  <a:pt x="117" y="16"/>
                  <a:pt x="119" y="18"/>
                </a:cubicBezTo>
                <a:cubicBezTo>
                  <a:pt x="121" y="20"/>
                  <a:pt x="122" y="22"/>
                  <a:pt x="122" y="25"/>
                </a:cubicBezTo>
                <a:lnTo>
                  <a:pt x="122" y="135"/>
                </a:lnTo>
                <a:cubicBezTo>
                  <a:pt x="122" y="138"/>
                  <a:pt x="121" y="141"/>
                  <a:pt x="119" y="143"/>
                </a:cubicBezTo>
                <a:lnTo>
                  <a:pt x="119" y="143"/>
                </a:lnTo>
                <a:cubicBezTo>
                  <a:pt x="117" y="144"/>
                  <a:pt x="115" y="146"/>
                  <a:pt x="112" y="146"/>
                </a:cubicBezTo>
                <a:lnTo>
                  <a:pt x="10" y="146"/>
                </a:lnTo>
                <a:cubicBezTo>
                  <a:pt x="7" y="146"/>
                  <a:pt x="4" y="144"/>
                  <a:pt x="3" y="143"/>
                </a:cubicBezTo>
                <a:cubicBezTo>
                  <a:pt x="1" y="141"/>
                  <a:pt x="0" y="138"/>
                  <a:pt x="0" y="135"/>
                </a:cubicBezTo>
                <a:lnTo>
                  <a:pt x="0" y="25"/>
                </a:lnTo>
                <a:cubicBezTo>
                  <a:pt x="0" y="22"/>
                  <a:pt x="1" y="20"/>
                  <a:pt x="3" y="18"/>
                </a:cubicBezTo>
                <a:lnTo>
                  <a:pt x="3" y="18"/>
                </a:lnTo>
                <a:lnTo>
                  <a:pt x="3" y="18"/>
                </a:lnTo>
                <a:cubicBezTo>
                  <a:pt x="5" y="16"/>
                  <a:pt x="7" y="15"/>
                  <a:pt x="10" y="15"/>
                </a:cubicBezTo>
                <a:lnTo>
                  <a:pt x="20" y="15"/>
                </a:lnTo>
                <a:lnTo>
                  <a:pt x="20" y="1"/>
                </a:lnTo>
                <a:cubicBezTo>
                  <a:pt x="20" y="0"/>
                  <a:pt x="21" y="0"/>
                  <a:pt x="22" y="0"/>
                </a:cubicBezTo>
                <a:cubicBezTo>
                  <a:pt x="23" y="0"/>
                  <a:pt x="23" y="0"/>
                  <a:pt x="23" y="1"/>
                </a:cubicBezTo>
                <a:lnTo>
                  <a:pt x="23" y="15"/>
                </a:lnTo>
                <a:lnTo>
                  <a:pt x="98" y="15"/>
                </a:lnTo>
                <a:close/>
                <a:moveTo>
                  <a:pt x="90" y="109"/>
                </a:moveTo>
                <a:lnTo>
                  <a:pt x="90" y="109"/>
                </a:lnTo>
                <a:lnTo>
                  <a:pt x="70" y="109"/>
                </a:lnTo>
                <a:cubicBezTo>
                  <a:pt x="69" y="109"/>
                  <a:pt x="67" y="109"/>
                  <a:pt x="66" y="107"/>
                </a:cubicBezTo>
                <a:cubicBezTo>
                  <a:pt x="66" y="107"/>
                  <a:pt x="66" y="107"/>
                  <a:pt x="66" y="107"/>
                </a:cubicBezTo>
                <a:cubicBezTo>
                  <a:pt x="65" y="106"/>
                  <a:pt x="64" y="105"/>
                  <a:pt x="64" y="103"/>
                </a:cubicBezTo>
                <a:lnTo>
                  <a:pt x="64" y="88"/>
                </a:lnTo>
                <a:lnTo>
                  <a:pt x="64" y="73"/>
                </a:lnTo>
                <a:cubicBezTo>
                  <a:pt x="64" y="71"/>
                  <a:pt x="65" y="70"/>
                  <a:pt x="66" y="68"/>
                </a:cubicBezTo>
                <a:cubicBezTo>
                  <a:pt x="67" y="67"/>
                  <a:pt x="69" y="67"/>
                  <a:pt x="70" y="67"/>
                </a:cubicBezTo>
                <a:lnTo>
                  <a:pt x="90" y="67"/>
                </a:lnTo>
                <a:cubicBezTo>
                  <a:pt x="91" y="67"/>
                  <a:pt x="93" y="67"/>
                  <a:pt x="94" y="68"/>
                </a:cubicBezTo>
                <a:cubicBezTo>
                  <a:pt x="95" y="70"/>
                  <a:pt x="96" y="71"/>
                  <a:pt x="96" y="73"/>
                </a:cubicBezTo>
                <a:lnTo>
                  <a:pt x="96" y="88"/>
                </a:lnTo>
                <a:lnTo>
                  <a:pt x="96" y="103"/>
                </a:lnTo>
                <a:cubicBezTo>
                  <a:pt x="96" y="105"/>
                  <a:pt x="95" y="106"/>
                  <a:pt x="94" y="107"/>
                </a:cubicBezTo>
                <a:cubicBezTo>
                  <a:pt x="93" y="109"/>
                  <a:pt x="91" y="109"/>
                  <a:pt x="90" y="109"/>
                </a:cubicBezTo>
                <a:close/>
                <a:moveTo>
                  <a:pt x="56" y="106"/>
                </a:moveTo>
                <a:lnTo>
                  <a:pt x="56" y="106"/>
                </a:lnTo>
                <a:cubicBezTo>
                  <a:pt x="57" y="106"/>
                  <a:pt x="58" y="107"/>
                  <a:pt x="58" y="107"/>
                </a:cubicBezTo>
                <a:cubicBezTo>
                  <a:pt x="58" y="108"/>
                  <a:pt x="57" y="109"/>
                  <a:pt x="56" y="109"/>
                </a:cubicBezTo>
                <a:lnTo>
                  <a:pt x="32" y="109"/>
                </a:lnTo>
                <a:cubicBezTo>
                  <a:pt x="30" y="109"/>
                  <a:pt x="29" y="109"/>
                  <a:pt x="28" y="107"/>
                </a:cubicBezTo>
                <a:cubicBezTo>
                  <a:pt x="28" y="107"/>
                  <a:pt x="28" y="107"/>
                  <a:pt x="28" y="107"/>
                </a:cubicBezTo>
                <a:cubicBezTo>
                  <a:pt x="27" y="106"/>
                  <a:pt x="26" y="105"/>
                  <a:pt x="26" y="103"/>
                </a:cubicBezTo>
                <a:lnTo>
                  <a:pt x="26" y="92"/>
                </a:lnTo>
                <a:cubicBezTo>
                  <a:pt x="26" y="91"/>
                  <a:pt x="27" y="89"/>
                  <a:pt x="28" y="88"/>
                </a:cubicBezTo>
                <a:lnTo>
                  <a:pt x="28" y="88"/>
                </a:lnTo>
                <a:cubicBezTo>
                  <a:pt x="29" y="87"/>
                  <a:pt x="30" y="86"/>
                  <a:pt x="32" y="86"/>
                </a:cubicBezTo>
                <a:lnTo>
                  <a:pt x="52" y="86"/>
                </a:lnTo>
                <a:cubicBezTo>
                  <a:pt x="52" y="86"/>
                  <a:pt x="53" y="86"/>
                  <a:pt x="53" y="85"/>
                </a:cubicBezTo>
                <a:cubicBezTo>
                  <a:pt x="54" y="85"/>
                  <a:pt x="54" y="84"/>
                  <a:pt x="54" y="84"/>
                </a:cubicBezTo>
                <a:lnTo>
                  <a:pt x="54" y="73"/>
                </a:lnTo>
                <a:cubicBezTo>
                  <a:pt x="54" y="72"/>
                  <a:pt x="54" y="71"/>
                  <a:pt x="53" y="71"/>
                </a:cubicBezTo>
                <a:cubicBezTo>
                  <a:pt x="53" y="70"/>
                  <a:pt x="52" y="70"/>
                  <a:pt x="52" y="70"/>
                </a:cubicBezTo>
                <a:lnTo>
                  <a:pt x="30" y="70"/>
                </a:lnTo>
                <a:cubicBezTo>
                  <a:pt x="29" y="70"/>
                  <a:pt x="28" y="69"/>
                  <a:pt x="28" y="68"/>
                </a:cubicBezTo>
                <a:cubicBezTo>
                  <a:pt x="28" y="67"/>
                  <a:pt x="29" y="67"/>
                  <a:pt x="30" y="67"/>
                </a:cubicBezTo>
                <a:lnTo>
                  <a:pt x="52" y="67"/>
                </a:lnTo>
                <a:cubicBezTo>
                  <a:pt x="53" y="67"/>
                  <a:pt x="55" y="67"/>
                  <a:pt x="56" y="68"/>
                </a:cubicBezTo>
                <a:cubicBezTo>
                  <a:pt x="57" y="70"/>
                  <a:pt x="58" y="71"/>
                  <a:pt x="58" y="73"/>
                </a:cubicBezTo>
                <a:lnTo>
                  <a:pt x="58" y="84"/>
                </a:lnTo>
                <a:cubicBezTo>
                  <a:pt x="58" y="85"/>
                  <a:pt x="57" y="87"/>
                  <a:pt x="56" y="88"/>
                </a:cubicBezTo>
                <a:cubicBezTo>
                  <a:pt x="55" y="89"/>
                  <a:pt x="53" y="90"/>
                  <a:pt x="52" y="90"/>
                </a:cubicBezTo>
                <a:lnTo>
                  <a:pt x="32" y="90"/>
                </a:lnTo>
                <a:cubicBezTo>
                  <a:pt x="31" y="90"/>
                  <a:pt x="31" y="90"/>
                  <a:pt x="30" y="90"/>
                </a:cubicBezTo>
                <a:cubicBezTo>
                  <a:pt x="30" y="91"/>
                  <a:pt x="30" y="92"/>
                  <a:pt x="30" y="92"/>
                </a:cubicBezTo>
                <a:lnTo>
                  <a:pt x="30" y="103"/>
                </a:lnTo>
                <a:cubicBezTo>
                  <a:pt x="30" y="104"/>
                  <a:pt x="30" y="104"/>
                  <a:pt x="30" y="105"/>
                </a:cubicBezTo>
                <a:lnTo>
                  <a:pt x="30" y="105"/>
                </a:lnTo>
                <a:cubicBezTo>
                  <a:pt x="31" y="105"/>
                  <a:pt x="31" y="106"/>
                  <a:pt x="32" y="106"/>
                </a:cubicBezTo>
                <a:lnTo>
                  <a:pt x="56" y="106"/>
                </a:lnTo>
                <a:close/>
                <a:moveTo>
                  <a:pt x="92" y="90"/>
                </a:moveTo>
                <a:lnTo>
                  <a:pt x="92" y="90"/>
                </a:lnTo>
                <a:lnTo>
                  <a:pt x="92" y="103"/>
                </a:lnTo>
                <a:cubicBezTo>
                  <a:pt x="92" y="104"/>
                  <a:pt x="92" y="105"/>
                  <a:pt x="92" y="105"/>
                </a:cubicBezTo>
                <a:cubicBezTo>
                  <a:pt x="91" y="105"/>
                  <a:pt x="90" y="106"/>
                  <a:pt x="90" y="106"/>
                </a:cubicBezTo>
                <a:lnTo>
                  <a:pt x="70" y="106"/>
                </a:lnTo>
                <a:cubicBezTo>
                  <a:pt x="70" y="106"/>
                  <a:pt x="69" y="105"/>
                  <a:pt x="68" y="105"/>
                </a:cubicBezTo>
                <a:lnTo>
                  <a:pt x="68" y="105"/>
                </a:lnTo>
                <a:cubicBezTo>
                  <a:pt x="68" y="104"/>
                  <a:pt x="68" y="104"/>
                  <a:pt x="68" y="103"/>
                </a:cubicBezTo>
                <a:lnTo>
                  <a:pt x="68" y="90"/>
                </a:lnTo>
                <a:lnTo>
                  <a:pt x="92" y="90"/>
                </a:lnTo>
                <a:close/>
                <a:moveTo>
                  <a:pt x="68" y="86"/>
                </a:moveTo>
                <a:lnTo>
                  <a:pt x="68" y="86"/>
                </a:lnTo>
                <a:lnTo>
                  <a:pt x="68" y="73"/>
                </a:lnTo>
                <a:cubicBezTo>
                  <a:pt x="68" y="72"/>
                  <a:pt x="68" y="71"/>
                  <a:pt x="68" y="71"/>
                </a:cubicBezTo>
                <a:cubicBezTo>
                  <a:pt x="69" y="70"/>
                  <a:pt x="70" y="70"/>
                  <a:pt x="70" y="70"/>
                </a:cubicBezTo>
                <a:lnTo>
                  <a:pt x="90" y="70"/>
                </a:lnTo>
                <a:cubicBezTo>
                  <a:pt x="90" y="70"/>
                  <a:pt x="91" y="70"/>
                  <a:pt x="92" y="71"/>
                </a:cubicBezTo>
                <a:lnTo>
                  <a:pt x="92" y="71"/>
                </a:lnTo>
                <a:cubicBezTo>
                  <a:pt x="92" y="71"/>
                  <a:pt x="92" y="72"/>
                  <a:pt x="92" y="73"/>
                </a:cubicBezTo>
                <a:lnTo>
                  <a:pt x="92" y="86"/>
                </a:lnTo>
                <a:lnTo>
                  <a:pt x="68" y="86"/>
                </a:lnTo>
                <a:close/>
                <a:moveTo>
                  <a:pt x="112" y="18"/>
                </a:moveTo>
                <a:lnTo>
                  <a:pt x="112" y="18"/>
                </a:lnTo>
                <a:lnTo>
                  <a:pt x="102" y="18"/>
                </a:lnTo>
                <a:lnTo>
                  <a:pt x="102" y="31"/>
                </a:lnTo>
                <a:cubicBezTo>
                  <a:pt x="102" y="32"/>
                  <a:pt x="101" y="33"/>
                  <a:pt x="100" y="33"/>
                </a:cubicBezTo>
                <a:cubicBezTo>
                  <a:pt x="99" y="33"/>
                  <a:pt x="98" y="32"/>
                  <a:pt x="98" y="31"/>
                </a:cubicBezTo>
                <a:lnTo>
                  <a:pt x="98" y="18"/>
                </a:lnTo>
                <a:lnTo>
                  <a:pt x="23" y="18"/>
                </a:lnTo>
                <a:lnTo>
                  <a:pt x="23" y="31"/>
                </a:lnTo>
                <a:cubicBezTo>
                  <a:pt x="23" y="32"/>
                  <a:pt x="23" y="33"/>
                  <a:pt x="22" y="33"/>
                </a:cubicBezTo>
                <a:cubicBezTo>
                  <a:pt x="21" y="33"/>
                  <a:pt x="20" y="32"/>
                  <a:pt x="20" y="31"/>
                </a:cubicBezTo>
                <a:lnTo>
                  <a:pt x="20" y="18"/>
                </a:lnTo>
                <a:lnTo>
                  <a:pt x="10" y="18"/>
                </a:lnTo>
                <a:cubicBezTo>
                  <a:pt x="8" y="18"/>
                  <a:pt x="6" y="19"/>
                  <a:pt x="5" y="20"/>
                </a:cubicBezTo>
                <a:lnTo>
                  <a:pt x="5" y="20"/>
                </a:lnTo>
                <a:cubicBezTo>
                  <a:pt x="4" y="21"/>
                  <a:pt x="3" y="23"/>
                  <a:pt x="3" y="25"/>
                </a:cubicBezTo>
                <a:lnTo>
                  <a:pt x="3" y="135"/>
                </a:lnTo>
                <a:cubicBezTo>
                  <a:pt x="3" y="137"/>
                  <a:pt x="4" y="139"/>
                  <a:pt x="5" y="140"/>
                </a:cubicBezTo>
                <a:cubicBezTo>
                  <a:pt x="6" y="141"/>
                  <a:pt x="8" y="142"/>
                  <a:pt x="10" y="142"/>
                </a:cubicBezTo>
                <a:lnTo>
                  <a:pt x="112" y="142"/>
                </a:lnTo>
                <a:cubicBezTo>
                  <a:pt x="114" y="142"/>
                  <a:pt x="116" y="141"/>
                  <a:pt x="117" y="140"/>
                </a:cubicBezTo>
                <a:lnTo>
                  <a:pt x="117" y="140"/>
                </a:lnTo>
                <a:cubicBezTo>
                  <a:pt x="118" y="139"/>
                  <a:pt x="119" y="137"/>
                  <a:pt x="119" y="135"/>
                </a:cubicBezTo>
                <a:lnTo>
                  <a:pt x="119" y="25"/>
                </a:lnTo>
                <a:cubicBezTo>
                  <a:pt x="119" y="23"/>
                  <a:pt x="118" y="21"/>
                  <a:pt x="117" y="20"/>
                </a:cubicBezTo>
                <a:cubicBezTo>
                  <a:pt x="116" y="19"/>
                  <a:pt x="114" y="18"/>
                  <a:pt x="112" y="18"/>
                </a:cubicBezTo>
                <a:close/>
              </a:path>
            </a:pathLst>
          </a:custGeom>
          <a:solidFill>
            <a:srgbClr val="00A3E0"/>
          </a:solidFill>
          <a:ln w="0">
            <a:solidFill>
              <a:srgbClr val="00A3E0"/>
            </a:solidFill>
            <a:prstDash val="solid"/>
            <a:round/>
            <a:headEnd/>
            <a:tailEnd/>
          </a:ln>
        </p:spPr>
        <p:txBody>
          <a:bodyPr vert="horz" wrap="square" lIns="62213" tIns="31106" rIns="62213" bIns="31106" numCol="1" anchor="t" anchorCtr="0" compatLnSpc="1">
            <a:prstTxWarp prst="textNoShape">
              <a:avLst/>
            </a:prstTxWarp>
          </a:bodyPr>
          <a:lstStyle/>
          <a:p>
            <a:endParaRPr lang="en-GB" sz="926"/>
          </a:p>
        </p:txBody>
      </p:sp>
    </p:spTree>
    <p:extLst>
      <p:ext uri="{BB962C8B-B14F-4D97-AF65-F5344CB8AC3E}">
        <p14:creationId xmlns:p14="http://schemas.microsoft.com/office/powerpoint/2010/main" val="1598461061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45541E-66EA-1E5C-53B9-490A19563C5B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 dirty="0"/>
              <a:t>MVP 1.0</a:t>
            </a:r>
          </a:p>
          <a:p>
            <a:pPr lvl="3"/>
            <a:r>
              <a:rPr lang="en-US" sz="1500" dirty="0">
                <a:solidFill>
                  <a:srgbClr val="00A3E0"/>
                </a:solidFill>
              </a:rPr>
              <a:t>1)        </a:t>
            </a:r>
            <a:r>
              <a:rPr lang="en-US" sz="1500" dirty="0"/>
              <a:t>Portfolio Overview</a:t>
            </a:r>
          </a:p>
          <a:p>
            <a:pPr lvl="3"/>
            <a:endParaRPr lang="en-US" sz="1500" dirty="0"/>
          </a:p>
          <a:p>
            <a:pPr lvl="3"/>
            <a:r>
              <a:rPr lang="en-US" sz="1500" dirty="0">
                <a:solidFill>
                  <a:srgbClr val="00A3E0"/>
                </a:solidFill>
              </a:rPr>
              <a:t>2,3)     </a:t>
            </a:r>
            <a:r>
              <a:rPr lang="en-US" sz="1500" dirty="0"/>
              <a:t>Maturity Analysis</a:t>
            </a:r>
          </a:p>
          <a:p>
            <a:pPr lvl="3"/>
            <a:endParaRPr lang="en-US" sz="1500" dirty="0"/>
          </a:p>
          <a:p>
            <a:pPr lvl="3"/>
            <a:r>
              <a:rPr lang="en-US" sz="1500" dirty="0">
                <a:solidFill>
                  <a:srgbClr val="00A3E0"/>
                </a:solidFill>
              </a:rPr>
              <a:t>4,8)     </a:t>
            </a:r>
            <a:r>
              <a:rPr lang="en-US" sz="1500" dirty="0"/>
              <a:t>Bond Details</a:t>
            </a:r>
          </a:p>
          <a:p>
            <a:pPr lvl="3"/>
            <a:endParaRPr lang="en-US" sz="1500" dirty="0"/>
          </a:p>
          <a:p>
            <a:pPr lvl="3"/>
            <a:r>
              <a:rPr lang="en-US" sz="1500" dirty="0">
                <a:solidFill>
                  <a:srgbClr val="00A3E0"/>
                </a:solidFill>
              </a:rPr>
              <a:t>5,6,7)  </a:t>
            </a:r>
            <a:r>
              <a:rPr lang="en-US" sz="1500" dirty="0"/>
              <a:t>Bond Ownership</a:t>
            </a:r>
          </a:p>
          <a:p>
            <a:pPr lvl="3"/>
            <a:endParaRPr lang="en-US" sz="1500" dirty="0"/>
          </a:p>
          <a:p>
            <a:pPr lvl="3"/>
            <a:r>
              <a:rPr lang="en-US" sz="1500" dirty="0">
                <a:solidFill>
                  <a:srgbClr val="00A3E0"/>
                </a:solidFill>
              </a:rPr>
              <a:t>9)        </a:t>
            </a:r>
            <a:r>
              <a:rPr lang="en-US" sz="1500" dirty="0"/>
              <a:t>Signup Features</a:t>
            </a:r>
            <a:endParaRPr lang="en-GB" sz="15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A52E71-716D-2550-A469-77A4E0077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Stories Covered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837F2-CD96-3220-3EAF-D00B8C920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1DA9FD-6EF8-4CC5-AF9B-B6159B5B937C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B065F1ED-B491-AADA-769D-554C3491DA50}"/>
              </a:ext>
            </a:extLst>
          </p:cNvPr>
          <p:cNvSpPr txBox="1">
            <a:spLocks/>
          </p:cNvSpPr>
          <p:nvPr/>
        </p:nvSpPr>
        <p:spPr>
          <a:xfrm>
            <a:off x="4573518" y="1349589"/>
            <a:ext cx="4083120" cy="3060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defRPr sz="1497" kern="1200" baseline="0">
                <a:solidFill>
                  <a:srgbClr val="00A3E0"/>
                </a:solidFill>
                <a:latin typeface="+mn-lt"/>
                <a:ea typeface="ＭＳ Ｐゴシック" pitchFamily="-109" charset="-128"/>
                <a:cs typeface="ＭＳ Ｐゴシック" pitchFamily="-109" charset="-128"/>
              </a:defRPr>
            </a:lvl1pPr>
            <a:lvl2pPr algn="l" rtl="0" eaLnBrk="1" fontAlgn="base" hangingPunct="1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defRPr sz="1497" kern="1200" baseline="0">
                <a:solidFill>
                  <a:schemeClr val="tx1"/>
                </a:solidFill>
                <a:latin typeface="+mn-lt"/>
                <a:ea typeface="ＭＳ Ｐゴシック" pitchFamily="-109" charset="-128"/>
              </a:defRPr>
            </a:lvl2pPr>
            <a:lvl3pPr marL="303664" indent="-300434" algn="l" rtl="0" eaLnBrk="1" fontAlgn="base" hangingPunct="1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charset="0"/>
              <a:buChar char="—"/>
              <a:defRPr sz="1497" kern="1200" baseline="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3pPr>
            <a:lvl4pPr marL="609217" indent="-302448" algn="l" rtl="0" eaLnBrk="1" fontAlgn="base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charset="0"/>
              <a:buChar char="—"/>
              <a:defRPr sz="1200" kern="1200" baseline="0">
                <a:solidFill>
                  <a:schemeClr val="tx1"/>
                </a:solidFill>
                <a:latin typeface="+mn-lt"/>
                <a:ea typeface="ＭＳ Ｐゴシック" pitchFamily="-109" charset="-128"/>
              </a:defRPr>
            </a:lvl4pPr>
            <a:lvl5pPr marL="854416" indent="-247359" algn="l" rtl="0" eaLnBrk="1" fontAlgn="base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charset="0"/>
              <a:buChar char="—"/>
              <a:defRPr sz="1000" kern="1200" baseline="0">
                <a:solidFill>
                  <a:schemeClr val="tx1"/>
                </a:solidFill>
                <a:latin typeface="+mn-lt"/>
                <a:ea typeface="ＭＳ Ｐゴシック" pitchFamily="-109" charset="-128"/>
              </a:defRPr>
            </a:lvl5pPr>
            <a:lvl6pPr marL="882969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6pPr>
            <a:lvl7pPr marL="1225221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7pPr>
            <a:lvl8pPr marL="1567475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8pPr>
            <a:lvl9pPr marL="1909729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9pPr>
          </a:lstStyle>
          <a:p>
            <a:pPr defTabSz="914400"/>
            <a:r>
              <a:rPr lang="en-GB" dirty="0"/>
              <a:t>MVP 2.0</a:t>
            </a:r>
          </a:p>
          <a:p>
            <a:pPr lvl="3" defTabSz="914400"/>
            <a:r>
              <a:rPr lang="en-US" sz="1500" dirty="0">
                <a:solidFill>
                  <a:srgbClr val="00A3E0"/>
                </a:solidFill>
              </a:rPr>
              <a:t>1)        </a:t>
            </a:r>
            <a:r>
              <a:rPr lang="en-US" sz="1500" dirty="0"/>
              <a:t>Portfolio Overview</a:t>
            </a:r>
          </a:p>
          <a:p>
            <a:pPr lvl="3" defTabSz="914400"/>
            <a:endParaRPr lang="en-US" sz="1500" dirty="0"/>
          </a:p>
          <a:p>
            <a:pPr lvl="3" defTabSz="914400"/>
            <a:r>
              <a:rPr lang="en-US" sz="1500" dirty="0">
                <a:solidFill>
                  <a:srgbClr val="00A3E0"/>
                </a:solidFill>
              </a:rPr>
              <a:t>2,3)     </a:t>
            </a:r>
            <a:r>
              <a:rPr lang="en-US" sz="1500" dirty="0"/>
              <a:t>Maturity Analysis</a:t>
            </a:r>
          </a:p>
          <a:p>
            <a:pPr lvl="3" defTabSz="914400"/>
            <a:endParaRPr lang="en-US" sz="1500" dirty="0"/>
          </a:p>
          <a:p>
            <a:pPr lvl="3" defTabSz="914400"/>
            <a:r>
              <a:rPr lang="en-US" sz="1500" dirty="0">
                <a:solidFill>
                  <a:srgbClr val="00A3E0"/>
                </a:solidFill>
              </a:rPr>
              <a:t>4,8)     </a:t>
            </a:r>
            <a:r>
              <a:rPr lang="en-US" sz="1500" dirty="0"/>
              <a:t>Bond Details</a:t>
            </a:r>
          </a:p>
          <a:p>
            <a:pPr lvl="3" defTabSz="914400"/>
            <a:endParaRPr lang="en-US" sz="1500" dirty="0"/>
          </a:p>
          <a:p>
            <a:pPr lvl="3" defTabSz="914400"/>
            <a:r>
              <a:rPr lang="en-US" sz="1500" dirty="0">
                <a:solidFill>
                  <a:srgbClr val="00A3E0"/>
                </a:solidFill>
              </a:rPr>
              <a:t>5,6,7)  </a:t>
            </a:r>
            <a:r>
              <a:rPr lang="en-US" sz="1500" dirty="0"/>
              <a:t>Bond Ownership</a:t>
            </a:r>
          </a:p>
          <a:p>
            <a:pPr lvl="3" defTabSz="914400"/>
            <a:endParaRPr lang="en-US" sz="1500" dirty="0"/>
          </a:p>
          <a:p>
            <a:pPr lvl="3" defTabSz="914400"/>
            <a:r>
              <a:rPr lang="en-US" sz="1500" dirty="0">
                <a:solidFill>
                  <a:srgbClr val="00A3E0"/>
                </a:solidFill>
              </a:rPr>
              <a:t>9)        </a:t>
            </a:r>
            <a:r>
              <a:rPr lang="en-US" sz="1500" dirty="0"/>
              <a:t>Signup Features</a:t>
            </a:r>
            <a:endParaRPr lang="en-GB" sz="1500" dirty="0"/>
          </a:p>
        </p:txBody>
      </p:sp>
      <p:sp>
        <p:nvSpPr>
          <p:cNvPr id="8" name="Freeform 13">
            <a:extLst>
              <a:ext uri="{FF2B5EF4-FFF2-40B4-BE49-F238E27FC236}">
                <a16:creationId xmlns:a16="http://schemas.microsoft.com/office/drawing/2014/main" id="{78AAAC3C-3570-4C57-C458-FB3DC025B23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473105" y="1644383"/>
            <a:ext cx="142378" cy="133661"/>
          </a:xfrm>
          <a:custGeom>
            <a:avLst/>
            <a:gdLst>
              <a:gd name="T0" fmla="*/ 43 w 145"/>
              <a:gd name="T1" fmla="*/ 113 h 136"/>
              <a:gd name="T2" fmla="*/ 34 w 145"/>
              <a:gd name="T3" fmla="*/ 113 h 136"/>
              <a:gd name="T4" fmla="*/ 34 w 145"/>
              <a:gd name="T5" fmla="*/ 122 h 136"/>
              <a:gd name="T6" fmla="*/ 43 w 145"/>
              <a:gd name="T7" fmla="*/ 122 h 136"/>
              <a:gd name="T8" fmla="*/ 45 w 145"/>
              <a:gd name="T9" fmla="*/ 117 h 136"/>
              <a:gd name="T10" fmla="*/ 65 w 145"/>
              <a:gd name="T11" fmla="*/ 46 h 136"/>
              <a:gd name="T12" fmla="*/ 10 w 145"/>
              <a:gd name="T13" fmla="*/ 46 h 136"/>
              <a:gd name="T14" fmla="*/ 3 w 145"/>
              <a:gd name="T15" fmla="*/ 53 h 136"/>
              <a:gd name="T16" fmla="*/ 5 w 145"/>
              <a:gd name="T17" fmla="*/ 130 h 136"/>
              <a:gd name="T18" fmla="*/ 65 w 145"/>
              <a:gd name="T19" fmla="*/ 132 h 136"/>
              <a:gd name="T20" fmla="*/ 92 w 145"/>
              <a:gd name="T21" fmla="*/ 7 h 136"/>
              <a:gd name="T22" fmla="*/ 95 w 145"/>
              <a:gd name="T23" fmla="*/ 4 h 136"/>
              <a:gd name="T24" fmla="*/ 102 w 145"/>
              <a:gd name="T25" fmla="*/ 3 h 136"/>
              <a:gd name="T26" fmla="*/ 104 w 145"/>
              <a:gd name="T27" fmla="*/ 4 h 136"/>
              <a:gd name="T28" fmla="*/ 107 w 145"/>
              <a:gd name="T29" fmla="*/ 5 h 136"/>
              <a:gd name="T30" fmla="*/ 108 w 145"/>
              <a:gd name="T31" fmla="*/ 11 h 136"/>
              <a:gd name="T32" fmla="*/ 104 w 145"/>
              <a:gd name="T33" fmla="*/ 54 h 136"/>
              <a:gd name="T34" fmla="*/ 104 w 145"/>
              <a:gd name="T35" fmla="*/ 54 h 136"/>
              <a:gd name="T36" fmla="*/ 140 w 145"/>
              <a:gd name="T37" fmla="*/ 56 h 136"/>
              <a:gd name="T38" fmla="*/ 142 w 145"/>
              <a:gd name="T39" fmla="*/ 61 h 136"/>
              <a:gd name="T40" fmla="*/ 131 w 145"/>
              <a:gd name="T41" fmla="*/ 119 h 136"/>
              <a:gd name="T42" fmla="*/ 68 w 145"/>
              <a:gd name="T43" fmla="*/ 129 h 136"/>
              <a:gd name="T44" fmla="*/ 92 w 145"/>
              <a:gd name="T45" fmla="*/ 7 h 136"/>
              <a:gd name="T46" fmla="*/ 68 w 145"/>
              <a:gd name="T47" fmla="*/ 45 h 136"/>
              <a:gd name="T48" fmla="*/ 67 w 145"/>
              <a:gd name="T49" fmla="*/ 43 h 136"/>
              <a:gd name="T50" fmla="*/ 3 w 145"/>
              <a:gd name="T51" fmla="*/ 46 h 136"/>
              <a:gd name="T52" fmla="*/ 0 w 145"/>
              <a:gd name="T53" fmla="*/ 125 h 136"/>
              <a:gd name="T54" fmla="*/ 10 w 145"/>
              <a:gd name="T55" fmla="*/ 136 h 136"/>
              <a:gd name="T56" fmla="*/ 68 w 145"/>
              <a:gd name="T57" fmla="*/ 134 h 136"/>
              <a:gd name="T58" fmla="*/ 107 w 145"/>
              <a:gd name="T59" fmla="*/ 132 h 136"/>
              <a:gd name="T60" fmla="*/ 145 w 145"/>
              <a:gd name="T61" fmla="*/ 94 h 136"/>
              <a:gd name="T62" fmla="*/ 142 w 145"/>
              <a:gd name="T63" fmla="*/ 53 h 136"/>
              <a:gd name="T64" fmla="*/ 142 w 145"/>
              <a:gd name="T65" fmla="*/ 53 h 136"/>
              <a:gd name="T66" fmla="*/ 135 w 145"/>
              <a:gd name="T67" fmla="*/ 50 h 136"/>
              <a:gd name="T68" fmla="*/ 112 w 145"/>
              <a:gd name="T69" fmla="*/ 11 h 136"/>
              <a:gd name="T70" fmla="*/ 109 w 145"/>
              <a:gd name="T71" fmla="*/ 3 h 136"/>
              <a:gd name="T72" fmla="*/ 106 w 145"/>
              <a:gd name="T73" fmla="*/ 0 h 136"/>
              <a:gd name="T74" fmla="*/ 98 w 145"/>
              <a:gd name="T75" fmla="*/ 0 h 136"/>
              <a:gd name="T76" fmla="*/ 89 w 145"/>
              <a:gd name="T77" fmla="*/ 5 h 136"/>
              <a:gd name="T78" fmla="*/ 38 w 145"/>
              <a:gd name="T79" fmla="*/ 108 h 136"/>
              <a:gd name="T80" fmla="*/ 45 w 145"/>
              <a:gd name="T81" fmla="*/ 110 h 136"/>
              <a:gd name="T82" fmla="*/ 45 w 145"/>
              <a:gd name="T83" fmla="*/ 124 h 136"/>
              <a:gd name="T84" fmla="*/ 38 w 145"/>
              <a:gd name="T85" fmla="*/ 127 h 136"/>
              <a:gd name="T86" fmla="*/ 28 w 145"/>
              <a:gd name="T87" fmla="*/ 117 h 136"/>
              <a:gd name="T88" fmla="*/ 38 w 145"/>
              <a:gd name="T89" fmla="*/ 10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5" h="136">
                <a:moveTo>
                  <a:pt x="43" y="113"/>
                </a:moveTo>
                <a:lnTo>
                  <a:pt x="43" y="113"/>
                </a:lnTo>
                <a:cubicBezTo>
                  <a:pt x="42" y="112"/>
                  <a:pt x="40" y="111"/>
                  <a:pt x="38" y="111"/>
                </a:cubicBezTo>
                <a:cubicBezTo>
                  <a:pt x="36" y="111"/>
                  <a:pt x="35" y="112"/>
                  <a:pt x="34" y="113"/>
                </a:cubicBezTo>
                <a:cubicBezTo>
                  <a:pt x="33" y="114"/>
                  <a:pt x="32" y="116"/>
                  <a:pt x="32" y="117"/>
                </a:cubicBezTo>
                <a:cubicBezTo>
                  <a:pt x="32" y="119"/>
                  <a:pt x="33" y="121"/>
                  <a:pt x="34" y="122"/>
                </a:cubicBezTo>
                <a:cubicBezTo>
                  <a:pt x="35" y="123"/>
                  <a:pt x="36" y="124"/>
                  <a:pt x="38" y="124"/>
                </a:cubicBezTo>
                <a:cubicBezTo>
                  <a:pt x="40" y="124"/>
                  <a:pt x="42" y="123"/>
                  <a:pt x="43" y="122"/>
                </a:cubicBezTo>
                <a:lnTo>
                  <a:pt x="43" y="122"/>
                </a:lnTo>
                <a:cubicBezTo>
                  <a:pt x="44" y="121"/>
                  <a:pt x="45" y="119"/>
                  <a:pt x="45" y="117"/>
                </a:cubicBezTo>
                <a:cubicBezTo>
                  <a:pt x="45" y="116"/>
                  <a:pt x="44" y="114"/>
                  <a:pt x="43" y="113"/>
                </a:cubicBezTo>
                <a:close/>
                <a:moveTo>
                  <a:pt x="65" y="46"/>
                </a:moveTo>
                <a:lnTo>
                  <a:pt x="65" y="46"/>
                </a:lnTo>
                <a:lnTo>
                  <a:pt x="10" y="46"/>
                </a:lnTo>
                <a:cubicBezTo>
                  <a:pt x="8" y="46"/>
                  <a:pt x="6" y="47"/>
                  <a:pt x="5" y="48"/>
                </a:cubicBezTo>
                <a:cubicBezTo>
                  <a:pt x="4" y="50"/>
                  <a:pt x="3" y="51"/>
                  <a:pt x="3" y="53"/>
                </a:cubicBezTo>
                <a:lnTo>
                  <a:pt x="3" y="125"/>
                </a:lnTo>
                <a:cubicBezTo>
                  <a:pt x="3" y="127"/>
                  <a:pt x="4" y="129"/>
                  <a:pt x="5" y="130"/>
                </a:cubicBezTo>
                <a:cubicBezTo>
                  <a:pt x="6" y="131"/>
                  <a:pt x="8" y="132"/>
                  <a:pt x="10" y="132"/>
                </a:cubicBezTo>
                <a:lnTo>
                  <a:pt x="65" y="132"/>
                </a:lnTo>
                <a:lnTo>
                  <a:pt x="65" y="46"/>
                </a:lnTo>
                <a:close/>
                <a:moveTo>
                  <a:pt x="92" y="7"/>
                </a:moveTo>
                <a:lnTo>
                  <a:pt x="92" y="7"/>
                </a:lnTo>
                <a:cubicBezTo>
                  <a:pt x="93" y="6"/>
                  <a:pt x="93" y="5"/>
                  <a:pt x="95" y="4"/>
                </a:cubicBezTo>
                <a:cubicBezTo>
                  <a:pt x="96" y="3"/>
                  <a:pt x="97" y="3"/>
                  <a:pt x="98" y="3"/>
                </a:cubicBezTo>
                <a:lnTo>
                  <a:pt x="102" y="3"/>
                </a:lnTo>
                <a:cubicBezTo>
                  <a:pt x="103" y="3"/>
                  <a:pt x="104" y="3"/>
                  <a:pt x="104" y="4"/>
                </a:cubicBezTo>
                <a:lnTo>
                  <a:pt x="104" y="4"/>
                </a:lnTo>
                <a:lnTo>
                  <a:pt x="104" y="4"/>
                </a:lnTo>
                <a:cubicBezTo>
                  <a:pt x="105" y="4"/>
                  <a:pt x="106" y="5"/>
                  <a:pt x="107" y="5"/>
                </a:cubicBezTo>
                <a:cubicBezTo>
                  <a:pt x="107" y="6"/>
                  <a:pt x="108" y="7"/>
                  <a:pt x="108" y="8"/>
                </a:cubicBezTo>
                <a:cubicBezTo>
                  <a:pt x="108" y="9"/>
                  <a:pt x="109" y="10"/>
                  <a:pt x="108" y="11"/>
                </a:cubicBezTo>
                <a:lnTo>
                  <a:pt x="103" y="52"/>
                </a:lnTo>
                <a:cubicBezTo>
                  <a:pt x="103" y="53"/>
                  <a:pt x="103" y="53"/>
                  <a:pt x="104" y="54"/>
                </a:cubicBezTo>
                <a:cubicBezTo>
                  <a:pt x="104" y="54"/>
                  <a:pt x="104" y="54"/>
                  <a:pt x="104" y="54"/>
                </a:cubicBezTo>
                <a:lnTo>
                  <a:pt x="104" y="54"/>
                </a:lnTo>
                <a:lnTo>
                  <a:pt x="135" y="54"/>
                </a:lnTo>
                <a:cubicBezTo>
                  <a:pt x="137" y="54"/>
                  <a:pt x="138" y="54"/>
                  <a:pt x="140" y="56"/>
                </a:cubicBezTo>
                <a:lnTo>
                  <a:pt x="140" y="56"/>
                </a:lnTo>
                <a:cubicBezTo>
                  <a:pt x="141" y="57"/>
                  <a:pt x="142" y="59"/>
                  <a:pt x="142" y="61"/>
                </a:cubicBezTo>
                <a:lnTo>
                  <a:pt x="142" y="94"/>
                </a:lnTo>
                <a:cubicBezTo>
                  <a:pt x="142" y="104"/>
                  <a:pt x="138" y="113"/>
                  <a:pt x="131" y="119"/>
                </a:cubicBezTo>
                <a:cubicBezTo>
                  <a:pt x="125" y="125"/>
                  <a:pt x="117" y="129"/>
                  <a:pt x="107" y="129"/>
                </a:cubicBezTo>
                <a:lnTo>
                  <a:pt x="68" y="129"/>
                </a:lnTo>
                <a:lnTo>
                  <a:pt x="68" y="52"/>
                </a:lnTo>
                <a:lnTo>
                  <a:pt x="92" y="7"/>
                </a:lnTo>
                <a:close/>
                <a:moveTo>
                  <a:pt x="68" y="45"/>
                </a:moveTo>
                <a:lnTo>
                  <a:pt x="68" y="45"/>
                </a:lnTo>
                <a:lnTo>
                  <a:pt x="68" y="45"/>
                </a:lnTo>
                <a:cubicBezTo>
                  <a:pt x="68" y="44"/>
                  <a:pt x="68" y="43"/>
                  <a:pt x="67" y="43"/>
                </a:cubicBezTo>
                <a:lnTo>
                  <a:pt x="10" y="43"/>
                </a:lnTo>
                <a:cubicBezTo>
                  <a:pt x="7" y="43"/>
                  <a:pt x="5" y="44"/>
                  <a:pt x="3" y="46"/>
                </a:cubicBezTo>
                <a:cubicBezTo>
                  <a:pt x="1" y="48"/>
                  <a:pt x="0" y="50"/>
                  <a:pt x="0" y="53"/>
                </a:cubicBezTo>
                <a:lnTo>
                  <a:pt x="0" y="125"/>
                </a:lnTo>
                <a:cubicBezTo>
                  <a:pt x="0" y="128"/>
                  <a:pt x="1" y="131"/>
                  <a:pt x="3" y="133"/>
                </a:cubicBezTo>
                <a:cubicBezTo>
                  <a:pt x="5" y="135"/>
                  <a:pt x="7" y="136"/>
                  <a:pt x="10" y="136"/>
                </a:cubicBezTo>
                <a:lnTo>
                  <a:pt x="67" y="136"/>
                </a:lnTo>
                <a:cubicBezTo>
                  <a:pt x="68" y="136"/>
                  <a:pt x="68" y="135"/>
                  <a:pt x="68" y="134"/>
                </a:cubicBezTo>
                <a:lnTo>
                  <a:pt x="68" y="132"/>
                </a:lnTo>
                <a:lnTo>
                  <a:pt x="107" y="132"/>
                </a:lnTo>
                <a:cubicBezTo>
                  <a:pt x="117" y="132"/>
                  <a:pt x="127" y="128"/>
                  <a:pt x="134" y="121"/>
                </a:cubicBezTo>
                <a:cubicBezTo>
                  <a:pt x="141" y="114"/>
                  <a:pt x="145" y="105"/>
                  <a:pt x="145" y="94"/>
                </a:cubicBezTo>
                <a:lnTo>
                  <a:pt x="145" y="61"/>
                </a:lnTo>
                <a:cubicBezTo>
                  <a:pt x="145" y="58"/>
                  <a:pt x="144" y="55"/>
                  <a:pt x="142" y="53"/>
                </a:cubicBezTo>
                <a:lnTo>
                  <a:pt x="142" y="53"/>
                </a:lnTo>
                <a:lnTo>
                  <a:pt x="142" y="53"/>
                </a:lnTo>
                <a:lnTo>
                  <a:pt x="142" y="53"/>
                </a:lnTo>
                <a:cubicBezTo>
                  <a:pt x="140" y="51"/>
                  <a:pt x="138" y="50"/>
                  <a:pt x="135" y="50"/>
                </a:cubicBezTo>
                <a:lnTo>
                  <a:pt x="106" y="50"/>
                </a:lnTo>
                <a:lnTo>
                  <a:pt x="112" y="11"/>
                </a:lnTo>
                <a:cubicBezTo>
                  <a:pt x="112" y="10"/>
                  <a:pt x="112" y="8"/>
                  <a:pt x="111" y="7"/>
                </a:cubicBezTo>
                <a:cubicBezTo>
                  <a:pt x="111" y="6"/>
                  <a:pt x="110" y="4"/>
                  <a:pt x="109" y="3"/>
                </a:cubicBezTo>
                <a:cubicBezTo>
                  <a:pt x="108" y="2"/>
                  <a:pt x="107" y="1"/>
                  <a:pt x="106" y="0"/>
                </a:cubicBezTo>
                <a:lnTo>
                  <a:pt x="106" y="0"/>
                </a:lnTo>
                <a:cubicBezTo>
                  <a:pt x="105" y="0"/>
                  <a:pt x="103" y="0"/>
                  <a:pt x="102" y="0"/>
                </a:cubicBezTo>
                <a:lnTo>
                  <a:pt x="98" y="0"/>
                </a:lnTo>
                <a:cubicBezTo>
                  <a:pt x="96" y="0"/>
                  <a:pt x="94" y="0"/>
                  <a:pt x="93" y="1"/>
                </a:cubicBezTo>
                <a:cubicBezTo>
                  <a:pt x="91" y="2"/>
                  <a:pt x="90" y="3"/>
                  <a:pt x="89" y="5"/>
                </a:cubicBezTo>
                <a:lnTo>
                  <a:pt x="68" y="45"/>
                </a:lnTo>
                <a:close/>
                <a:moveTo>
                  <a:pt x="38" y="108"/>
                </a:moveTo>
                <a:lnTo>
                  <a:pt x="38" y="108"/>
                </a:lnTo>
                <a:cubicBezTo>
                  <a:pt x="41" y="108"/>
                  <a:pt x="43" y="109"/>
                  <a:pt x="45" y="110"/>
                </a:cubicBezTo>
                <a:cubicBezTo>
                  <a:pt x="47" y="112"/>
                  <a:pt x="48" y="115"/>
                  <a:pt x="48" y="117"/>
                </a:cubicBezTo>
                <a:cubicBezTo>
                  <a:pt x="48" y="120"/>
                  <a:pt x="47" y="123"/>
                  <a:pt x="45" y="124"/>
                </a:cubicBezTo>
                <a:lnTo>
                  <a:pt x="45" y="125"/>
                </a:lnTo>
                <a:cubicBezTo>
                  <a:pt x="43" y="126"/>
                  <a:pt x="41" y="127"/>
                  <a:pt x="38" y="127"/>
                </a:cubicBezTo>
                <a:cubicBezTo>
                  <a:pt x="36" y="127"/>
                  <a:pt x="33" y="126"/>
                  <a:pt x="31" y="124"/>
                </a:cubicBezTo>
                <a:cubicBezTo>
                  <a:pt x="29" y="123"/>
                  <a:pt x="28" y="120"/>
                  <a:pt x="28" y="117"/>
                </a:cubicBezTo>
                <a:cubicBezTo>
                  <a:pt x="28" y="115"/>
                  <a:pt x="29" y="112"/>
                  <a:pt x="31" y="110"/>
                </a:cubicBezTo>
                <a:cubicBezTo>
                  <a:pt x="33" y="109"/>
                  <a:pt x="36" y="108"/>
                  <a:pt x="38" y="108"/>
                </a:cubicBezTo>
                <a:close/>
              </a:path>
            </a:pathLst>
          </a:custGeom>
          <a:solidFill>
            <a:srgbClr val="4AC9E3"/>
          </a:solidFill>
          <a:ln w="0">
            <a:solidFill>
              <a:srgbClr val="99DCF3"/>
            </a:solidFill>
            <a:prstDash val="solid"/>
            <a:round/>
            <a:headEnd/>
            <a:tailEnd/>
          </a:ln>
        </p:spPr>
        <p:txBody>
          <a:bodyPr vert="horz" wrap="square" lIns="62213" tIns="31106" rIns="62213" bIns="31106" numCol="1" anchor="t" anchorCtr="0" compatLnSpc="1">
            <a:prstTxWarp prst="textNoShape">
              <a:avLst/>
            </a:prstTxWarp>
          </a:bodyPr>
          <a:lstStyle/>
          <a:p>
            <a:endParaRPr lang="en-GB" sz="926"/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811D5013-87EB-81E0-BEE9-347D0A35E6B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473105" y="2204273"/>
            <a:ext cx="142378" cy="133661"/>
          </a:xfrm>
          <a:custGeom>
            <a:avLst/>
            <a:gdLst>
              <a:gd name="T0" fmla="*/ 43 w 145"/>
              <a:gd name="T1" fmla="*/ 113 h 136"/>
              <a:gd name="T2" fmla="*/ 34 w 145"/>
              <a:gd name="T3" fmla="*/ 113 h 136"/>
              <a:gd name="T4" fmla="*/ 34 w 145"/>
              <a:gd name="T5" fmla="*/ 122 h 136"/>
              <a:gd name="T6" fmla="*/ 43 w 145"/>
              <a:gd name="T7" fmla="*/ 122 h 136"/>
              <a:gd name="T8" fmla="*/ 45 w 145"/>
              <a:gd name="T9" fmla="*/ 117 h 136"/>
              <a:gd name="T10" fmla="*/ 65 w 145"/>
              <a:gd name="T11" fmla="*/ 46 h 136"/>
              <a:gd name="T12" fmla="*/ 10 w 145"/>
              <a:gd name="T13" fmla="*/ 46 h 136"/>
              <a:gd name="T14" fmla="*/ 3 w 145"/>
              <a:gd name="T15" fmla="*/ 53 h 136"/>
              <a:gd name="T16" fmla="*/ 5 w 145"/>
              <a:gd name="T17" fmla="*/ 130 h 136"/>
              <a:gd name="T18" fmla="*/ 65 w 145"/>
              <a:gd name="T19" fmla="*/ 132 h 136"/>
              <a:gd name="T20" fmla="*/ 92 w 145"/>
              <a:gd name="T21" fmla="*/ 7 h 136"/>
              <a:gd name="T22" fmla="*/ 95 w 145"/>
              <a:gd name="T23" fmla="*/ 4 h 136"/>
              <a:gd name="T24" fmla="*/ 102 w 145"/>
              <a:gd name="T25" fmla="*/ 3 h 136"/>
              <a:gd name="T26" fmla="*/ 104 w 145"/>
              <a:gd name="T27" fmla="*/ 4 h 136"/>
              <a:gd name="T28" fmla="*/ 107 w 145"/>
              <a:gd name="T29" fmla="*/ 5 h 136"/>
              <a:gd name="T30" fmla="*/ 108 w 145"/>
              <a:gd name="T31" fmla="*/ 11 h 136"/>
              <a:gd name="T32" fmla="*/ 104 w 145"/>
              <a:gd name="T33" fmla="*/ 54 h 136"/>
              <a:gd name="T34" fmla="*/ 104 w 145"/>
              <a:gd name="T35" fmla="*/ 54 h 136"/>
              <a:gd name="T36" fmla="*/ 140 w 145"/>
              <a:gd name="T37" fmla="*/ 56 h 136"/>
              <a:gd name="T38" fmla="*/ 142 w 145"/>
              <a:gd name="T39" fmla="*/ 61 h 136"/>
              <a:gd name="T40" fmla="*/ 131 w 145"/>
              <a:gd name="T41" fmla="*/ 119 h 136"/>
              <a:gd name="T42" fmla="*/ 68 w 145"/>
              <a:gd name="T43" fmla="*/ 129 h 136"/>
              <a:gd name="T44" fmla="*/ 92 w 145"/>
              <a:gd name="T45" fmla="*/ 7 h 136"/>
              <a:gd name="T46" fmla="*/ 68 w 145"/>
              <a:gd name="T47" fmla="*/ 45 h 136"/>
              <a:gd name="T48" fmla="*/ 67 w 145"/>
              <a:gd name="T49" fmla="*/ 43 h 136"/>
              <a:gd name="T50" fmla="*/ 3 w 145"/>
              <a:gd name="T51" fmla="*/ 46 h 136"/>
              <a:gd name="T52" fmla="*/ 0 w 145"/>
              <a:gd name="T53" fmla="*/ 125 h 136"/>
              <a:gd name="T54" fmla="*/ 10 w 145"/>
              <a:gd name="T55" fmla="*/ 136 h 136"/>
              <a:gd name="T56" fmla="*/ 68 w 145"/>
              <a:gd name="T57" fmla="*/ 134 h 136"/>
              <a:gd name="T58" fmla="*/ 107 w 145"/>
              <a:gd name="T59" fmla="*/ 132 h 136"/>
              <a:gd name="T60" fmla="*/ 145 w 145"/>
              <a:gd name="T61" fmla="*/ 94 h 136"/>
              <a:gd name="T62" fmla="*/ 142 w 145"/>
              <a:gd name="T63" fmla="*/ 53 h 136"/>
              <a:gd name="T64" fmla="*/ 142 w 145"/>
              <a:gd name="T65" fmla="*/ 53 h 136"/>
              <a:gd name="T66" fmla="*/ 135 w 145"/>
              <a:gd name="T67" fmla="*/ 50 h 136"/>
              <a:gd name="T68" fmla="*/ 112 w 145"/>
              <a:gd name="T69" fmla="*/ 11 h 136"/>
              <a:gd name="T70" fmla="*/ 109 w 145"/>
              <a:gd name="T71" fmla="*/ 3 h 136"/>
              <a:gd name="T72" fmla="*/ 106 w 145"/>
              <a:gd name="T73" fmla="*/ 0 h 136"/>
              <a:gd name="T74" fmla="*/ 98 w 145"/>
              <a:gd name="T75" fmla="*/ 0 h 136"/>
              <a:gd name="T76" fmla="*/ 89 w 145"/>
              <a:gd name="T77" fmla="*/ 5 h 136"/>
              <a:gd name="T78" fmla="*/ 38 w 145"/>
              <a:gd name="T79" fmla="*/ 108 h 136"/>
              <a:gd name="T80" fmla="*/ 45 w 145"/>
              <a:gd name="T81" fmla="*/ 110 h 136"/>
              <a:gd name="T82" fmla="*/ 45 w 145"/>
              <a:gd name="T83" fmla="*/ 124 h 136"/>
              <a:gd name="T84" fmla="*/ 38 w 145"/>
              <a:gd name="T85" fmla="*/ 127 h 136"/>
              <a:gd name="T86" fmla="*/ 28 w 145"/>
              <a:gd name="T87" fmla="*/ 117 h 136"/>
              <a:gd name="T88" fmla="*/ 38 w 145"/>
              <a:gd name="T89" fmla="*/ 10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5" h="136">
                <a:moveTo>
                  <a:pt x="43" y="113"/>
                </a:moveTo>
                <a:lnTo>
                  <a:pt x="43" y="113"/>
                </a:lnTo>
                <a:cubicBezTo>
                  <a:pt x="42" y="112"/>
                  <a:pt x="40" y="111"/>
                  <a:pt x="38" y="111"/>
                </a:cubicBezTo>
                <a:cubicBezTo>
                  <a:pt x="36" y="111"/>
                  <a:pt x="35" y="112"/>
                  <a:pt x="34" y="113"/>
                </a:cubicBezTo>
                <a:cubicBezTo>
                  <a:pt x="33" y="114"/>
                  <a:pt x="32" y="116"/>
                  <a:pt x="32" y="117"/>
                </a:cubicBezTo>
                <a:cubicBezTo>
                  <a:pt x="32" y="119"/>
                  <a:pt x="33" y="121"/>
                  <a:pt x="34" y="122"/>
                </a:cubicBezTo>
                <a:cubicBezTo>
                  <a:pt x="35" y="123"/>
                  <a:pt x="36" y="124"/>
                  <a:pt x="38" y="124"/>
                </a:cubicBezTo>
                <a:cubicBezTo>
                  <a:pt x="40" y="124"/>
                  <a:pt x="42" y="123"/>
                  <a:pt x="43" y="122"/>
                </a:cubicBezTo>
                <a:lnTo>
                  <a:pt x="43" y="122"/>
                </a:lnTo>
                <a:cubicBezTo>
                  <a:pt x="44" y="121"/>
                  <a:pt x="45" y="119"/>
                  <a:pt x="45" y="117"/>
                </a:cubicBezTo>
                <a:cubicBezTo>
                  <a:pt x="45" y="116"/>
                  <a:pt x="44" y="114"/>
                  <a:pt x="43" y="113"/>
                </a:cubicBezTo>
                <a:close/>
                <a:moveTo>
                  <a:pt x="65" y="46"/>
                </a:moveTo>
                <a:lnTo>
                  <a:pt x="65" y="46"/>
                </a:lnTo>
                <a:lnTo>
                  <a:pt x="10" y="46"/>
                </a:lnTo>
                <a:cubicBezTo>
                  <a:pt x="8" y="46"/>
                  <a:pt x="6" y="47"/>
                  <a:pt x="5" y="48"/>
                </a:cubicBezTo>
                <a:cubicBezTo>
                  <a:pt x="4" y="50"/>
                  <a:pt x="3" y="51"/>
                  <a:pt x="3" y="53"/>
                </a:cubicBezTo>
                <a:lnTo>
                  <a:pt x="3" y="125"/>
                </a:lnTo>
                <a:cubicBezTo>
                  <a:pt x="3" y="127"/>
                  <a:pt x="4" y="129"/>
                  <a:pt x="5" y="130"/>
                </a:cubicBezTo>
                <a:cubicBezTo>
                  <a:pt x="6" y="131"/>
                  <a:pt x="8" y="132"/>
                  <a:pt x="10" y="132"/>
                </a:cubicBezTo>
                <a:lnTo>
                  <a:pt x="65" y="132"/>
                </a:lnTo>
                <a:lnTo>
                  <a:pt x="65" y="46"/>
                </a:lnTo>
                <a:close/>
                <a:moveTo>
                  <a:pt x="92" y="7"/>
                </a:moveTo>
                <a:lnTo>
                  <a:pt x="92" y="7"/>
                </a:lnTo>
                <a:cubicBezTo>
                  <a:pt x="93" y="6"/>
                  <a:pt x="93" y="5"/>
                  <a:pt x="95" y="4"/>
                </a:cubicBezTo>
                <a:cubicBezTo>
                  <a:pt x="96" y="3"/>
                  <a:pt x="97" y="3"/>
                  <a:pt x="98" y="3"/>
                </a:cubicBezTo>
                <a:lnTo>
                  <a:pt x="102" y="3"/>
                </a:lnTo>
                <a:cubicBezTo>
                  <a:pt x="103" y="3"/>
                  <a:pt x="104" y="3"/>
                  <a:pt x="104" y="4"/>
                </a:cubicBezTo>
                <a:lnTo>
                  <a:pt x="104" y="4"/>
                </a:lnTo>
                <a:lnTo>
                  <a:pt x="104" y="4"/>
                </a:lnTo>
                <a:cubicBezTo>
                  <a:pt x="105" y="4"/>
                  <a:pt x="106" y="5"/>
                  <a:pt x="107" y="5"/>
                </a:cubicBezTo>
                <a:cubicBezTo>
                  <a:pt x="107" y="6"/>
                  <a:pt x="108" y="7"/>
                  <a:pt x="108" y="8"/>
                </a:cubicBezTo>
                <a:cubicBezTo>
                  <a:pt x="108" y="9"/>
                  <a:pt x="109" y="10"/>
                  <a:pt x="108" y="11"/>
                </a:cubicBezTo>
                <a:lnTo>
                  <a:pt x="103" y="52"/>
                </a:lnTo>
                <a:cubicBezTo>
                  <a:pt x="103" y="53"/>
                  <a:pt x="103" y="53"/>
                  <a:pt x="104" y="54"/>
                </a:cubicBezTo>
                <a:cubicBezTo>
                  <a:pt x="104" y="54"/>
                  <a:pt x="104" y="54"/>
                  <a:pt x="104" y="54"/>
                </a:cubicBezTo>
                <a:lnTo>
                  <a:pt x="104" y="54"/>
                </a:lnTo>
                <a:lnTo>
                  <a:pt x="135" y="54"/>
                </a:lnTo>
                <a:cubicBezTo>
                  <a:pt x="137" y="54"/>
                  <a:pt x="138" y="54"/>
                  <a:pt x="140" y="56"/>
                </a:cubicBezTo>
                <a:lnTo>
                  <a:pt x="140" y="56"/>
                </a:lnTo>
                <a:cubicBezTo>
                  <a:pt x="141" y="57"/>
                  <a:pt x="142" y="59"/>
                  <a:pt x="142" y="61"/>
                </a:cubicBezTo>
                <a:lnTo>
                  <a:pt x="142" y="94"/>
                </a:lnTo>
                <a:cubicBezTo>
                  <a:pt x="142" y="104"/>
                  <a:pt x="138" y="113"/>
                  <a:pt x="131" y="119"/>
                </a:cubicBezTo>
                <a:cubicBezTo>
                  <a:pt x="125" y="125"/>
                  <a:pt x="117" y="129"/>
                  <a:pt x="107" y="129"/>
                </a:cubicBezTo>
                <a:lnTo>
                  <a:pt x="68" y="129"/>
                </a:lnTo>
                <a:lnTo>
                  <a:pt x="68" y="52"/>
                </a:lnTo>
                <a:lnTo>
                  <a:pt x="92" y="7"/>
                </a:lnTo>
                <a:close/>
                <a:moveTo>
                  <a:pt x="68" y="45"/>
                </a:moveTo>
                <a:lnTo>
                  <a:pt x="68" y="45"/>
                </a:lnTo>
                <a:lnTo>
                  <a:pt x="68" y="45"/>
                </a:lnTo>
                <a:cubicBezTo>
                  <a:pt x="68" y="44"/>
                  <a:pt x="68" y="43"/>
                  <a:pt x="67" y="43"/>
                </a:cubicBezTo>
                <a:lnTo>
                  <a:pt x="10" y="43"/>
                </a:lnTo>
                <a:cubicBezTo>
                  <a:pt x="7" y="43"/>
                  <a:pt x="5" y="44"/>
                  <a:pt x="3" y="46"/>
                </a:cubicBezTo>
                <a:cubicBezTo>
                  <a:pt x="1" y="48"/>
                  <a:pt x="0" y="50"/>
                  <a:pt x="0" y="53"/>
                </a:cubicBezTo>
                <a:lnTo>
                  <a:pt x="0" y="125"/>
                </a:lnTo>
                <a:cubicBezTo>
                  <a:pt x="0" y="128"/>
                  <a:pt x="1" y="131"/>
                  <a:pt x="3" y="133"/>
                </a:cubicBezTo>
                <a:cubicBezTo>
                  <a:pt x="5" y="135"/>
                  <a:pt x="7" y="136"/>
                  <a:pt x="10" y="136"/>
                </a:cubicBezTo>
                <a:lnTo>
                  <a:pt x="67" y="136"/>
                </a:lnTo>
                <a:cubicBezTo>
                  <a:pt x="68" y="136"/>
                  <a:pt x="68" y="135"/>
                  <a:pt x="68" y="134"/>
                </a:cubicBezTo>
                <a:lnTo>
                  <a:pt x="68" y="132"/>
                </a:lnTo>
                <a:lnTo>
                  <a:pt x="107" y="132"/>
                </a:lnTo>
                <a:cubicBezTo>
                  <a:pt x="117" y="132"/>
                  <a:pt x="127" y="128"/>
                  <a:pt x="134" y="121"/>
                </a:cubicBezTo>
                <a:cubicBezTo>
                  <a:pt x="141" y="114"/>
                  <a:pt x="145" y="105"/>
                  <a:pt x="145" y="94"/>
                </a:cubicBezTo>
                <a:lnTo>
                  <a:pt x="145" y="61"/>
                </a:lnTo>
                <a:cubicBezTo>
                  <a:pt x="145" y="58"/>
                  <a:pt x="144" y="55"/>
                  <a:pt x="142" y="53"/>
                </a:cubicBezTo>
                <a:lnTo>
                  <a:pt x="142" y="53"/>
                </a:lnTo>
                <a:lnTo>
                  <a:pt x="142" y="53"/>
                </a:lnTo>
                <a:lnTo>
                  <a:pt x="142" y="53"/>
                </a:lnTo>
                <a:cubicBezTo>
                  <a:pt x="140" y="51"/>
                  <a:pt x="138" y="50"/>
                  <a:pt x="135" y="50"/>
                </a:cubicBezTo>
                <a:lnTo>
                  <a:pt x="106" y="50"/>
                </a:lnTo>
                <a:lnTo>
                  <a:pt x="112" y="11"/>
                </a:lnTo>
                <a:cubicBezTo>
                  <a:pt x="112" y="10"/>
                  <a:pt x="112" y="8"/>
                  <a:pt x="111" y="7"/>
                </a:cubicBezTo>
                <a:cubicBezTo>
                  <a:pt x="111" y="6"/>
                  <a:pt x="110" y="4"/>
                  <a:pt x="109" y="3"/>
                </a:cubicBezTo>
                <a:cubicBezTo>
                  <a:pt x="108" y="2"/>
                  <a:pt x="107" y="1"/>
                  <a:pt x="106" y="0"/>
                </a:cubicBezTo>
                <a:lnTo>
                  <a:pt x="106" y="0"/>
                </a:lnTo>
                <a:cubicBezTo>
                  <a:pt x="105" y="0"/>
                  <a:pt x="103" y="0"/>
                  <a:pt x="102" y="0"/>
                </a:cubicBezTo>
                <a:lnTo>
                  <a:pt x="98" y="0"/>
                </a:lnTo>
                <a:cubicBezTo>
                  <a:pt x="96" y="0"/>
                  <a:pt x="94" y="0"/>
                  <a:pt x="93" y="1"/>
                </a:cubicBezTo>
                <a:cubicBezTo>
                  <a:pt x="91" y="2"/>
                  <a:pt x="90" y="3"/>
                  <a:pt x="89" y="5"/>
                </a:cubicBezTo>
                <a:lnTo>
                  <a:pt x="68" y="45"/>
                </a:lnTo>
                <a:close/>
                <a:moveTo>
                  <a:pt x="38" y="108"/>
                </a:moveTo>
                <a:lnTo>
                  <a:pt x="38" y="108"/>
                </a:lnTo>
                <a:cubicBezTo>
                  <a:pt x="41" y="108"/>
                  <a:pt x="43" y="109"/>
                  <a:pt x="45" y="110"/>
                </a:cubicBezTo>
                <a:cubicBezTo>
                  <a:pt x="47" y="112"/>
                  <a:pt x="48" y="115"/>
                  <a:pt x="48" y="117"/>
                </a:cubicBezTo>
                <a:cubicBezTo>
                  <a:pt x="48" y="120"/>
                  <a:pt x="47" y="123"/>
                  <a:pt x="45" y="124"/>
                </a:cubicBezTo>
                <a:lnTo>
                  <a:pt x="45" y="125"/>
                </a:lnTo>
                <a:cubicBezTo>
                  <a:pt x="43" y="126"/>
                  <a:pt x="41" y="127"/>
                  <a:pt x="38" y="127"/>
                </a:cubicBezTo>
                <a:cubicBezTo>
                  <a:pt x="36" y="127"/>
                  <a:pt x="33" y="126"/>
                  <a:pt x="31" y="124"/>
                </a:cubicBezTo>
                <a:cubicBezTo>
                  <a:pt x="29" y="123"/>
                  <a:pt x="28" y="120"/>
                  <a:pt x="28" y="117"/>
                </a:cubicBezTo>
                <a:cubicBezTo>
                  <a:pt x="28" y="115"/>
                  <a:pt x="29" y="112"/>
                  <a:pt x="31" y="110"/>
                </a:cubicBezTo>
                <a:cubicBezTo>
                  <a:pt x="33" y="109"/>
                  <a:pt x="36" y="108"/>
                  <a:pt x="38" y="108"/>
                </a:cubicBezTo>
                <a:close/>
              </a:path>
            </a:pathLst>
          </a:custGeom>
          <a:solidFill>
            <a:srgbClr val="4AC9E3"/>
          </a:solidFill>
          <a:ln w="0">
            <a:solidFill>
              <a:srgbClr val="99DCF3"/>
            </a:solidFill>
            <a:prstDash val="solid"/>
            <a:round/>
            <a:headEnd/>
            <a:tailEnd/>
          </a:ln>
        </p:spPr>
        <p:txBody>
          <a:bodyPr vert="horz" wrap="square" lIns="62213" tIns="31106" rIns="62213" bIns="31106" numCol="1" anchor="t" anchorCtr="0" compatLnSpc="1">
            <a:prstTxWarp prst="textNoShape">
              <a:avLst/>
            </a:prstTxWarp>
          </a:bodyPr>
          <a:lstStyle/>
          <a:p>
            <a:endParaRPr lang="en-GB" sz="926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A3148FA9-3D2F-FE0F-B179-BCE76FFBD95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473105" y="2768884"/>
            <a:ext cx="142378" cy="133661"/>
          </a:xfrm>
          <a:custGeom>
            <a:avLst/>
            <a:gdLst>
              <a:gd name="T0" fmla="*/ 43 w 145"/>
              <a:gd name="T1" fmla="*/ 113 h 136"/>
              <a:gd name="T2" fmla="*/ 34 w 145"/>
              <a:gd name="T3" fmla="*/ 113 h 136"/>
              <a:gd name="T4" fmla="*/ 34 w 145"/>
              <a:gd name="T5" fmla="*/ 122 h 136"/>
              <a:gd name="T6" fmla="*/ 43 w 145"/>
              <a:gd name="T7" fmla="*/ 122 h 136"/>
              <a:gd name="T8" fmla="*/ 45 w 145"/>
              <a:gd name="T9" fmla="*/ 117 h 136"/>
              <a:gd name="T10" fmla="*/ 65 w 145"/>
              <a:gd name="T11" fmla="*/ 46 h 136"/>
              <a:gd name="T12" fmla="*/ 10 w 145"/>
              <a:gd name="T13" fmla="*/ 46 h 136"/>
              <a:gd name="T14" fmla="*/ 3 w 145"/>
              <a:gd name="T15" fmla="*/ 53 h 136"/>
              <a:gd name="T16" fmla="*/ 5 w 145"/>
              <a:gd name="T17" fmla="*/ 130 h 136"/>
              <a:gd name="T18" fmla="*/ 65 w 145"/>
              <a:gd name="T19" fmla="*/ 132 h 136"/>
              <a:gd name="T20" fmla="*/ 92 w 145"/>
              <a:gd name="T21" fmla="*/ 7 h 136"/>
              <a:gd name="T22" fmla="*/ 95 w 145"/>
              <a:gd name="T23" fmla="*/ 4 h 136"/>
              <a:gd name="T24" fmla="*/ 102 w 145"/>
              <a:gd name="T25" fmla="*/ 3 h 136"/>
              <a:gd name="T26" fmla="*/ 104 w 145"/>
              <a:gd name="T27" fmla="*/ 4 h 136"/>
              <a:gd name="T28" fmla="*/ 107 w 145"/>
              <a:gd name="T29" fmla="*/ 5 h 136"/>
              <a:gd name="T30" fmla="*/ 108 w 145"/>
              <a:gd name="T31" fmla="*/ 11 h 136"/>
              <a:gd name="T32" fmla="*/ 104 w 145"/>
              <a:gd name="T33" fmla="*/ 54 h 136"/>
              <a:gd name="T34" fmla="*/ 104 w 145"/>
              <a:gd name="T35" fmla="*/ 54 h 136"/>
              <a:gd name="T36" fmla="*/ 140 w 145"/>
              <a:gd name="T37" fmla="*/ 56 h 136"/>
              <a:gd name="T38" fmla="*/ 142 w 145"/>
              <a:gd name="T39" fmla="*/ 61 h 136"/>
              <a:gd name="T40" fmla="*/ 131 w 145"/>
              <a:gd name="T41" fmla="*/ 119 h 136"/>
              <a:gd name="T42" fmla="*/ 68 w 145"/>
              <a:gd name="T43" fmla="*/ 129 h 136"/>
              <a:gd name="T44" fmla="*/ 92 w 145"/>
              <a:gd name="T45" fmla="*/ 7 h 136"/>
              <a:gd name="T46" fmla="*/ 68 w 145"/>
              <a:gd name="T47" fmla="*/ 45 h 136"/>
              <a:gd name="T48" fmla="*/ 67 w 145"/>
              <a:gd name="T49" fmla="*/ 43 h 136"/>
              <a:gd name="T50" fmla="*/ 3 w 145"/>
              <a:gd name="T51" fmla="*/ 46 h 136"/>
              <a:gd name="T52" fmla="*/ 0 w 145"/>
              <a:gd name="T53" fmla="*/ 125 h 136"/>
              <a:gd name="T54" fmla="*/ 10 w 145"/>
              <a:gd name="T55" fmla="*/ 136 h 136"/>
              <a:gd name="T56" fmla="*/ 68 w 145"/>
              <a:gd name="T57" fmla="*/ 134 h 136"/>
              <a:gd name="T58" fmla="*/ 107 w 145"/>
              <a:gd name="T59" fmla="*/ 132 h 136"/>
              <a:gd name="T60" fmla="*/ 145 w 145"/>
              <a:gd name="T61" fmla="*/ 94 h 136"/>
              <a:gd name="T62" fmla="*/ 142 w 145"/>
              <a:gd name="T63" fmla="*/ 53 h 136"/>
              <a:gd name="T64" fmla="*/ 142 w 145"/>
              <a:gd name="T65" fmla="*/ 53 h 136"/>
              <a:gd name="T66" fmla="*/ 135 w 145"/>
              <a:gd name="T67" fmla="*/ 50 h 136"/>
              <a:gd name="T68" fmla="*/ 112 w 145"/>
              <a:gd name="T69" fmla="*/ 11 h 136"/>
              <a:gd name="T70" fmla="*/ 109 w 145"/>
              <a:gd name="T71" fmla="*/ 3 h 136"/>
              <a:gd name="T72" fmla="*/ 106 w 145"/>
              <a:gd name="T73" fmla="*/ 0 h 136"/>
              <a:gd name="T74" fmla="*/ 98 w 145"/>
              <a:gd name="T75" fmla="*/ 0 h 136"/>
              <a:gd name="T76" fmla="*/ 89 w 145"/>
              <a:gd name="T77" fmla="*/ 5 h 136"/>
              <a:gd name="T78" fmla="*/ 38 w 145"/>
              <a:gd name="T79" fmla="*/ 108 h 136"/>
              <a:gd name="T80" fmla="*/ 45 w 145"/>
              <a:gd name="T81" fmla="*/ 110 h 136"/>
              <a:gd name="T82" fmla="*/ 45 w 145"/>
              <a:gd name="T83" fmla="*/ 124 h 136"/>
              <a:gd name="T84" fmla="*/ 38 w 145"/>
              <a:gd name="T85" fmla="*/ 127 h 136"/>
              <a:gd name="T86" fmla="*/ 28 w 145"/>
              <a:gd name="T87" fmla="*/ 117 h 136"/>
              <a:gd name="T88" fmla="*/ 38 w 145"/>
              <a:gd name="T89" fmla="*/ 10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5" h="136">
                <a:moveTo>
                  <a:pt x="43" y="113"/>
                </a:moveTo>
                <a:lnTo>
                  <a:pt x="43" y="113"/>
                </a:lnTo>
                <a:cubicBezTo>
                  <a:pt x="42" y="112"/>
                  <a:pt x="40" y="111"/>
                  <a:pt x="38" y="111"/>
                </a:cubicBezTo>
                <a:cubicBezTo>
                  <a:pt x="36" y="111"/>
                  <a:pt x="35" y="112"/>
                  <a:pt x="34" y="113"/>
                </a:cubicBezTo>
                <a:cubicBezTo>
                  <a:pt x="33" y="114"/>
                  <a:pt x="32" y="116"/>
                  <a:pt x="32" y="117"/>
                </a:cubicBezTo>
                <a:cubicBezTo>
                  <a:pt x="32" y="119"/>
                  <a:pt x="33" y="121"/>
                  <a:pt x="34" y="122"/>
                </a:cubicBezTo>
                <a:cubicBezTo>
                  <a:pt x="35" y="123"/>
                  <a:pt x="36" y="124"/>
                  <a:pt x="38" y="124"/>
                </a:cubicBezTo>
                <a:cubicBezTo>
                  <a:pt x="40" y="124"/>
                  <a:pt x="42" y="123"/>
                  <a:pt x="43" y="122"/>
                </a:cubicBezTo>
                <a:lnTo>
                  <a:pt x="43" y="122"/>
                </a:lnTo>
                <a:cubicBezTo>
                  <a:pt x="44" y="121"/>
                  <a:pt x="45" y="119"/>
                  <a:pt x="45" y="117"/>
                </a:cubicBezTo>
                <a:cubicBezTo>
                  <a:pt x="45" y="116"/>
                  <a:pt x="44" y="114"/>
                  <a:pt x="43" y="113"/>
                </a:cubicBezTo>
                <a:close/>
                <a:moveTo>
                  <a:pt x="65" y="46"/>
                </a:moveTo>
                <a:lnTo>
                  <a:pt x="65" y="46"/>
                </a:lnTo>
                <a:lnTo>
                  <a:pt x="10" y="46"/>
                </a:lnTo>
                <a:cubicBezTo>
                  <a:pt x="8" y="46"/>
                  <a:pt x="6" y="47"/>
                  <a:pt x="5" y="48"/>
                </a:cubicBezTo>
                <a:cubicBezTo>
                  <a:pt x="4" y="50"/>
                  <a:pt x="3" y="51"/>
                  <a:pt x="3" y="53"/>
                </a:cubicBezTo>
                <a:lnTo>
                  <a:pt x="3" y="125"/>
                </a:lnTo>
                <a:cubicBezTo>
                  <a:pt x="3" y="127"/>
                  <a:pt x="4" y="129"/>
                  <a:pt x="5" y="130"/>
                </a:cubicBezTo>
                <a:cubicBezTo>
                  <a:pt x="6" y="131"/>
                  <a:pt x="8" y="132"/>
                  <a:pt x="10" y="132"/>
                </a:cubicBezTo>
                <a:lnTo>
                  <a:pt x="65" y="132"/>
                </a:lnTo>
                <a:lnTo>
                  <a:pt x="65" y="46"/>
                </a:lnTo>
                <a:close/>
                <a:moveTo>
                  <a:pt x="92" y="7"/>
                </a:moveTo>
                <a:lnTo>
                  <a:pt x="92" y="7"/>
                </a:lnTo>
                <a:cubicBezTo>
                  <a:pt x="93" y="6"/>
                  <a:pt x="93" y="5"/>
                  <a:pt x="95" y="4"/>
                </a:cubicBezTo>
                <a:cubicBezTo>
                  <a:pt x="96" y="3"/>
                  <a:pt x="97" y="3"/>
                  <a:pt x="98" y="3"/>
                </a:cubicBezTo>
                <a:lnTo>
                  <a:pt x="102" y="3"/>
                </a:lnTo>
                <a:cubicBezTo>
                  <a:pt x="103" y="3"/>
                  <a:pt x="104" y="3"/>
                  <a:pt x="104" y="4"/>
                </a:cubicBezTo>
                <a:lnTo>
                  <a:pt x="104" y="4"/>
                </a:lnTo>
                <a:lnTo>
                  <a:pt x="104" y="4"/>
                </a:lnTo>
                <a:cubicBezTo>
                  <a:pt x="105" y="4"/>
                  <a:pt x="106" y="5"/>
                  <a:pt x="107" y="5"/>
                </a:cubicBezTo>
                <a:cubicBezTo>
                  <a:pt x="107" y="6"/>
                  <a:pt x="108" y="7"/>
                  <a:pt x="108" y="8"/>
                </a:cubicBezTo>
                <a:cubicBezTo>
                  <a:pt x="108" y="9"/>
                  <a:pt x="109" y="10"/>
                  <a:pt x="108" y="11"/>
                </a:cubicBezTo>
                <a:lnTo>
                  <a:pt x="103" y="52"/>
                </a:lnTo>
                <a:cubicBezTo>
                  <a:pt x="103" y="53"/>
                  <a:pt x="103" y="53"/>
                  <a:pt x="104" y="54"/>
                </a:cubicBezTo>
                <a:cubicBezTo>
                  <a:pt x="104" y="54"/>
                  <a:pt x="104" y="54"/>
                  <a:pt x="104" y="54"/>
                </a:cubicBezTo>
                <a:lnTo>
                  <a:pt x="104" y="54"/>
                </a:lnTo>
                <a:lnTo>
                  <a:pt x="135" y="54"/>
                </a:lnTo>
                <a:cubicBezTo>
                  <a:pt x="137" y="54"/>
                  <a:pt x="138" y="54"/>
                  <a:pt x="140" y="56"/>
                </a:cubicBezTo>
                <a:lnTo>
                  <a:pt x="140" y="56"/>
                </a:lnTo>
                <a:cubicBezTo>
                  <a:pt x="141" y="57"/>
                  <a:pt x="142" y="59"/>
                  <a:pt x="142" y="61"/>
                </a:cubicBezTo>
                <a:lnTo>
                  <a:pt x="142" y="94"/>
                </a:lnTo>
                <a:cubicBezTo>
                  <a:pt x="142" y="104"/>
                  <a:pt x="138" y="113"/>
                  <a:pt x="131" y="119"/>
                </a:cubicBezTo>
                <a:cubicBezTo>
                  <a:pt x="125" y="125"/>
                  <a:pt x="117" y="129"/>
                  <a:pt x="107" y="129"/>
                </a:cubicBezTo>
                <a:lnTo>
                  <a:pt x="68" y="129"/>
                </a:lnTo>
                <a:lnTo>
                  <a:pt x="68" y="52"/>
                </a:lnTo>
                <a:lnTo>
                  <a:pt x="92" y="7"/>
                </a:lnTo>
                <a:close/>
                <a:moveTo>
                  <a:pt x="68" y="45"/>
                </a:moveTo>
                <a:lnTo>
                  <a:pt x="68" y="45"/>
                </a:lnTo>
                <a:lnTo>
                  <a:pt x="68" y="45"/>
                </a:lnTo>
                <a:cubicBezTo>
                  <a:pt x="68" y="44"/>
                  <a:pt x="68" y="43"/>
                  <a:pt x="67" y="43"/>
                </a:cubicBezTo>
                <a:lnTo>
                  <a:pt x="10" y="43"/>
                </a:lnTo>
                <a:cubicBezTo>
                  <a:pt x="7" y="43"/>
                  <a:pt x="5" y="44"/>
                  <a:pt x="3" y="46"/>
                </a:cubicBezTo>
                <a:cubicBezTo>
                  <a:pt x="1" y="48"/>
                  <a:pt x="0" y="50"/>
                  <a:pt x="0" y="53"/>
                </a:cubicBezTo>
                <a:lnTo>
                  <a:pt x="0" y="125"/>
                </a:lnTo>
                <a:cubicBezTo>
                  <a:pt x="0" y="128"/>
                  <a:pt x="1" y="131"/>
                  <a:pt x="3" y="133"/>
                </a:cubicBezTo>
                <a:cubicBezTo>
                  <a:pt x="5" y="135"/>
                  <a:pt x="7" y="136"/>
                  <a:pt x="10" y="136"/>
                </a:cubicBezTo>
                <a:lnTo>
                  <a:pt x="67" y="136"/>
                </a:lnTo>
                <a:cubicBezTo>
                  <a:pt x="68" y="136"/>
                  <a:pt x="68" y="135"/>
                  <a:pt x="68" y="134"/>
                </a:cubicBezTo>
                <a:lnTo>
                  <a:pt x="68" y="132"/>
                </a:lnTo>
                <a:lnTo>
                  <a:pt x="107" y="132"/>
                </a:lnTo>
                <a:cubicBezTo>
                  <a:pt x="117" y="132"/>
                  <a:pt x="127" y="128"/>
                  <a:pt x="134" y="121"/>
                </a:cubicBezTo>
                <a:cubicBezTo>
                  <a:pt x="141" y="114"/>
                  <a:pt x="145" y="105"/>
                  <a:pt x="145" y="94"/>
                </a:cubicBezTo>
                <a:lnTo>
                  <a:pt x="145" y="61"/>
                </a:lnTo>
                <a:cubicBezTo>
                  <a:pt x="145" y="58"/>
                  <a:pt x="144" y="55"/>
                  <a:pt x="142" y="53"/>
                </a:cubicBezTo>
                <a:lnTo>
                  <a:pt x="142" y="53"/>
                </a:lnTo>
                <a:lnTo>
                  <a:pt x="142" y="53"/>
                </a:lnTo>
                <a:lnTo>
                  <a:pt x="142" y="53"/>
                </a:lnTo>
                <a:cubicBezTo>
                  <a:pt x="140" y="51"/>
                  <a:pt x="138" y="50"/>
                  <a:pt x="135" y="50"/>
                </a:cubicBezTo>
                <a:lnTo>
                  <a:pt x="106" y="50"/>
                </a:lnTo>
                <a:lnTo>
                  <a:pt x="112" y="11"/>
                </a:lnTo>
                <a:cubicBezTo>
                  <a:pt x="112" y="10"/>
                  <a:pt x="112" y="8"/>
                  <a:pt x="111" y="7"/>
                </a:cubicBezTo>
                <a:cubicBezTo>
                  <a:pt x="111" y="6"/>
                  <a:pt x="110" y="4"/>
                  <a:pt x="109" y="3"/>
                </a:cubicBezTo>
                <a:cubicBezTo>
                  <a:pt x="108" y="2"/>
                  <a:pt x="107" y="1"/>
                  <a:pt x="106" y="0"/>
                </a:cubicBezTo>
                <a:lnTo>
                  <a:pt x="106" y="0"/>
                </a:lnTo>
                <a:cubicBezTo>
                  <a:pt x="105" y="0"/>
                  <a:pt x="103" y="0"/>
                  <a:pt x="102" y="0"/>
                </a:cubicBezTo>
                <a:lnTo>
                  <a:pt x="98" y="0"/>
                </a:lnTo>
                <a:cubicBezTo>
                  <a:pt x="96" y="0"/>
                  <a:pt x="94" y="0"/>
                  <a:pt x="93" y="1"/>
                </a:cubicBezTo>
                <a:cubicBezTo>
                  <a:pt x="91" y="2"/>
                  <a:pt x="90" y="3"/>
                  <a:pt x="89" y="5"/>
                </a:cubicBezTo>
                <a:lnTo>
                  <a:pt x="68" y="45"/>
                </a:lnTo>
                <a:close/>
                <a:moveTo>
                  <a:pt x="38" y="108"/>
                </a:moveTo>
                <a:lnTo>
                  <a:pt x="38" y="108"/>
                </a:lnTo>
                <a:cubicBezTo>
                  <a:pt x="41" y="108"/>
                  <a:pt x="43" y="109"/>
                  <a:pt x="45" y="110"/>
                </a:cubicBezTo>
                <a:cubicBezTo>
                  <a:pt x="47" y="112"/>
                  <a:pt x="48" y="115"/>
                  <a:pt x="48" y="117"/>
                </a:cubicBezTo>
                <a:cubicBezTo>
                  <a:pt x="48" y="120"/>
                  <a:pt x="47" y="123"/>
                  <a:pt x="45" y="124"/>
                </a:cubicBezTo>
                <a:lnTo>
                  <a:pt x="45" y="125"/>
                </a:lnTo>
                <a:cubicBezTo>
                  <a:pt x="43" y="126"/>
                  <a:pt x="41" y="127"/>
                  <a:pt x="38" y="127"/>
                </a:cubicBezTo>
                <a:cubicBezTo>
                  <a:pt x="36" y="127"/>
                  <a:pt x="33" y="126"/>
                  <a:pt x="31" y="124"/>
                </a:cubicBezTo>
                <a:cubicBezTo>
                  <a:pt x="29" y="123"/>
                  <a:pt x="28" y="120"/>
                  <a:pt x="28" y="117"/>
                </a:cubicBezTo>
                <a:cubicBezTo>
                  <a:pt x="28" y="115"/>
                  <a:pt x="29" y="112"/>
                  <a:pt x="31" y="110"/>
                </a:cubicBezTo>
                <a:cubicBezTo>
                  <a:pt x="33" y="109"/>
                  <a:pt x="36" y="108"/>
                  <a:pt x="38" y="108"/>
                </a:cubicBezTo>
                <a:close/>
              </a:path>
            </a:pathLst>
          </a:custGeom>
          <a:solidFill>
            <a:srgbClr val="4AC9E3"/>
          </a:solidFill>
          <a:ln w="0">
            <a:solidFill>
              <a:srgbClr val="99DCF3"/>
            </a:solidFill>
            <a:prstDash val="solid"/>
            <a:round/>
            <a:headEnd/>
            <a:tailEnd/>
          </a:ln>
        </p:spPr>
        <p:txBody>
          <a:bodyPr vert="horz" wrap="square" lIns="62213" tIns="31106" rIns="62213" bIns="31106" numCol="1" anchor="t" anchorCtr="0" compatLnSpc="1">
            <a:prstTxWarp prst="textNoShape">
              <a:avLst/>
            </a:prstTxWarp>
          </a:bodyPr>
          <a:lstStyle/>
          <a:p>
            <a:endParaRPr lang="en-GB" sz="926"/>
          </a:p>
        </p:txBody>
      </p:sp>
      <p:sp>
        <p:nvSpPr>
          <p:cNvPr id="11" name="Freeform 13">
            <a:extLst>
              <a:ext uri="{FF2B5EF4-FFF2-40B4-BE49-F238E27FC236}">
                <a16:creationId xmlns:a16="http://schemas.microsoft.com/office/drawing/2014/main" id="{0C4EAAB3-5E66-F644-5F1B-DBA5F6BAC35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473105" y="3328774"/>
            <a:ext cx="142378" cy="133661"/>
          </a:xfrm>
          <a:custGeom>
            <a:avLst/>
            <a:gdLst>
              <a:gd name="T0" fmla="*/ 43 w 145"/>
              <a:gd name="T1" fmla="*/ 113 h 136"/>
              <a:gd name="T2" fmla="*/ 34 w 145"/>
              <a:gd name="T3" fmla="*/ 113 h 136"/>
              <a:gd name="T4" fmla="*/ 34 w 145"/>
              <a:gd name="T5" fmla="*/ 122 h 136"/>
              <a:gd name="T6" fmla="*/ 43 w 145"/>
              <a:gd name="T7" fmla="*/ 122 h 136"/>
              <a:gd name="T8" fmla="*/ 45 w 145"/>
              <a:gd name="T9" fmla="*/ 117 h 136"/>
              <a:gd name="T10" fmla="*/ 65 w 145"/>
              <a:gd name="T11" fmla="*/ 46 h 136"/>
              <a:gd name="T12" fmla="*/ 10 w 145"/>
              <a:gd name="T13" fmla="*/ 46 h 136"/>
              <a:gd name="T14" fmla="*/ 3 w 145"/>
              <a:gd name="T15" fmla="*/ 53 h 136"/>
              <a:gd name="T16" fmla="*/ 5 w 145"/>
              <a:gd name="T17" fmla="*/ 130 h 136"/>
              <a:gd name="T18" fmla="*/ 65 w 145"/>
              <a:gd name="T19" fmla="*/ 132 h 136"/>
              <a:gd name="T20" fmla="*/ 92 w 145"/>
              <a:gd name="T21" fmla="*/ 7 h 136"/>
              <a:gd name="T22" fmla="*/ 95 w 145"/>
              <a:gd name="T23" fmla="*/ 4 h 136"/>
              <a:gd name="T24" fmla="*/ 102 w 145"/>
              <a:gd name="T25" fmla="*/ 3 h 136"/>
              <a:gd name="T26" fmla="*/ 104 w 145"/>
              <a:gd name="T27" fmla="*/ 4 h 136"/>
              <a:gd name="T28" fmla="*/ 107 w 145"/>
              <a:gd name="T29" fmla="*/ 5 h 136"/>
              <a:gd name="T30" fmla="*/ 108 w 145"/>
              <a:gd name="T31" fmla="*/ 11 h 136"/>
              <a:gd name="T32" fmla="*/ 104 w 145"/>
              <a:gd name="T33" fmla="*/ 54 h 136"/>
              <a:gd name="T34" fmla="*/ 104 w 145"/>
              <a:gd name="T35" fmla="*/ 54 h 136"/>
              <a:gd name="T36" fmla="*/ 140 w 145"/>
              <a:gd name="T37" fmla="*/ 56 h 136"/>
              <a:gd name="T38" fmla="*/ 142 w 145"/>
              <a:gd name="T39" fmla="*/ 61 h 136"/>
              <a:gd name="T40" fmla="*/ 131 w 145"/>
              <a:gd name="T41" fmla="*/ 119 h 136"/>
              <a:gd name="T42" fmla="*/ 68 w 145"/>
              <a:gd name="T43" fmla="*/ 129 h 136"/>
              <a:gd name="T44" fmla="*/ 92 w 145"/>
              <a:gd name="T45" fmla="*/ 7 h 136"/>
              <a:gd name="T46" fmla="*/ 68 w 145"/>
              <a:gd name="T47" fmla="*/ 45 h 136"/>
              <a:gd name="T48" fmla="*/ 67 w 145"/>
              <a:gd name="T49" fmla="*/ 43 h 136"/>
              <a:gd name="T50" fmla="*/ 3 w 145"/>
              <a:gd name="T51" fmla="*/ 46 h 136"/>
              <a:gd name="T52" fmla="*/ 0 w 145"/>
              <a:gd name="T53" fmla="*/ 125 h 136"/>
              <a:gd name="T54" fmla="*/ 10 w 145"/>
              <a:gd name="T55" fmla="*/ 136 h 136"/>
              <a:gd name="T56" fmla="*/ 68 w 145"/>
              <a:gd name="T57" fmla="*/ 134 h 136"/>
              <a:gd name="T58" fmla="*/ 107 w 145"/>
              <a:gd name="T59" fmla="*/ 132 h 136"/>
              <a:gd name="T60" fmla="*/ 145 w 145"/>
              <a:gd name="T61" fmla="*/ 94 h 136"/>
              <a:gd name="T62" fmla="*/ 142 w 145"/>
              <a:gd name="T63" fmla="*/ 53 h 136"/>
              <a:gd name="T64" fmla="*/ 142 w 145"/>
              <a:gd name="T65" fmla="*/ 53 h 136"/>
              <a:gd name="T66" fmla="*/ 135 w 145"/>
              <a:gd name="T67" fmla="*/ 50 h 136"/>
              <a:gd name="T68" fmla="*/ 112 w 145"/>
              <a:gd name="T69" fmla="*/ 11 h 136"/>
              <a:gd name="T70" fmla="*/ 109 w 145"/>
              <a:gd name="T71" fmla="*/ 3 h 136"/>
              <a:gd name="T72" fmla="*/ 106 w 145"/>
              <a:gd name="T73" fmla="*/ 0 h 136"/>
              <a:gd name="T74" fmla="*/ 98 w 145"/>
              <a:gd name="T75" fmla="*/ 0 h 136"/>
              <a:gd name="T76" fmla="*/ 89 w 145"/>
              <a:gd name="T77" fmla="*/ 5 h 136"/>
              <a:gd name="T78" fmla="*/ 38 w 145"/>
              <a:gd name="T79" fmla="*/ 108 h 136"/>
              <a:gd name="T80" fmla="*/ 45 w 145"/>
              <a:gd name="T81" fmla="*/ 110 h 136"/>
              <a:gd name="T82" fmla="*/ 45 w 145"/>
              <a:gd name="T83" fmla="*/ 124 h 136"/>
              <a:gd name="T84" fmla="*/ 38 w 145"/>
              <a:gd name="T85" fmla="*/ 127 h 136"/>
              <a:gd name="T86" fmla="*/ 28 w 145"/>
              <a:gd name="T87" fmla="*/ 117 h 136"/>
              <a:gd name="T88" fmla="*/ 38 w 145"/>
              <a:gd name="T89" fmla="*/ 10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5" h="136">
                <a:moveTo>
                  <a:pt x="43" y="113"/>
                </a:moveTo>
                <a:lnTo>
                  <a:pt x="43" y="113"/>
                </a:lnTo>
                <a:cubicBezTo>
                  <a:pt x="42" y="112"/>
                  <a:pt x="40" y="111"/>
                  <a:pt x="38" y="111"/>
                </a:cubicBezTo>
                <a:cubicBezTo>
                  <a:pt x="36" y="111"/>
                  <a:pt x="35" y="112"/>
                  <a:pt x="34" y="113"/>
                </a:cubicBezTo>
                <a:cubicBezTo>
                  <a:pt x="33" y="114"/>
                  <a:pt x="32" y="116"/>
                  <a:pt x="32" y="117"/>
                </a:cubicBezTo>
                <a:cubicBezTo>
                  <a:pt x="32" y="119"/>
                  <a:pt x="33" y="121"/>
                  <a:pt x="34" y="122"/>
                </a:cubicBezTo>
                <a:cubicBezTo>
                  <a:pt x="35" y="123"/>
                  <a:pt x="36" y="124"/>
                  <a:pt x="38" y="124"/>
                </a:cubicBezTo>
                <a:cubicBezTo>
                  <a:pt x="40" y="124"/>
                  <a:pt x="42" y="123"/>
                  <a:pt x="43" y="122"/>
                </a:cubicBezTo>
                <a:lnTo>
                  <a:pt x="43" y="122"/>
                </a:lnTo>
                <a:cubicBezTo>
                  <a:pt x="44" y="121"/>
                  <a:pt x="45" y="119"/>
                  <a:pt x="45" y="117"/>
                </a:cubicBezTo>
                <a:cubicBezTo>
                  <a:pt x="45" y="116"/>
                  <a:pt x="44" y="114"/>
                  <a:pt x="43" y="113"/>
                </a:cubicBezTo>
                <a:close/>
                <a:moveTo>
                  <a:pt x="65" y="46"/>
                </a:moveTo>
                <a:lnTo>
                  <a:pt x="65" y="46"/>
                </a:lnTo>
                <a:lnTo>
                  <a:pt x="10" y="46"/>
                </a:lnTo>
                <a:cubicBezTo>
                  <a:pt x="8" y="46"/>
                  <a:pt x="6" y="47"/>
                  <a:pt x="5" y="48"/>
                </a:cubicBezTo>
                <a:cubicBezTo>
                  <a:pt x="4" y="50"/>
                  <a:pt x="3" y="51"/>
                  <a:pt x="3" y="53"/>
                </a:cubicBezTo>
                <a:lnTo>
                  <a:pt x="3" y="125"/>
                </a:lnTo>
                <a:cubicBezTo>
                  <a:pt x="3" y="127"/>
                  <a:pt x="4" y="129"/>
                  <a:pt x="5" y="130"/>
                </a:cubicBezTo>
                <a:cubicBezTo>
                  <a:pt x="6" y="131"/>
                  <a:pt x="8" y="132"/>
                  <a:pt x="10" y="132"/>
                </a:cubicBezTo>
                <a:lnTo>
                  <a:pt x="65" y="132"/>
                </a:lnTo>
                <a:lnTo>
                  <a:pt x="65" y="46"/>
                </a:lnTo>
                <a:close/>
                <a:moveTo>
                  <a:pt x="92" y="7"/>
                </a:moveTo>
                <a:lnTo>
                  <a:pt x="92" y="7"/>
                </a:lnTo>
                <a:cubicBezTo>
                  <a:pt x="93" y="6"/>
                  <a:pt x="93" y="5"/>
                  <a:pt x="95" y="4"/>
                </a:cubicBezTo>
                <a:cubicBezTo>
                  <a:pt x="96" y="3"/>
                  <a:pt x="97" y="3"/>
                  <a:pt x="98" y="3"/>
                </a:cubicBezTo>
                <a:lnTo>
                  <a:pt x="102" y="3"/>
                </a:lnTo>
                <a:cubicBezTo>
                  <a:pt x="103" y="3"/>
                  <a:pt x="104" y="3"/>
                  <a:pt x="104" y="4"/>
                </a:cubicBezTo>
                <a:lnTo>
                  <a:pt x="104" y="4"/>
                </a:lnTo>
                <a:lnTo>
                  <a:pt x="104" y="4"/>
                </a:lnTo>
                <a:cubicBezTo>
                  <a:pt x="105" y="4"/>
                  <a:pt x="106" y="5"/>
                  <a:pt x="107" y="5"/>
                </a:cubicBezTo>
                <a:cubicBezTo>
                  <a:pt x="107" y="6"/>
                  <a:pt x="108" y="7"/>
                  <a:pt x="108" y="8"/>
                </a:cubicBezTo>
                <a:cubicBezTo>
                  <a:pt x="108" y="9"/>
                  <a:pt x="109" y="10"/>
                  <a:pt x="108" y="11"/>
                </a:cubicBezTo>
                <a:lnTo>
                  <a:pt x="103" y="52"/>
                </a:lnTo>
                <a:cubicBezTo>
                  <a:pt x="103" y="53"/>
                  <a:pt x="103" y="53"/>
                  <a:pt x="104" y="54"/>
                </a:cubicBezTo>
                <a:cubicBezTo>
                  <a:pt x="104" y="54"/>
                  <a:pt x="104" y="54"/>
                  <a:pt x="104" y="54"/>
                </a:cubicBezTo>
                <a:lnTo>
                  <a:pt x="104" y="54"/>
                </a:lnTo>
                <a:lnTo>
                  <a:pt x="135" y="54"/>
                </a:lnTo>
                <a:cubicBezTo>
                  <a:pt x="137" y="54"/>
                  <a:pt x="138" y="54"/>
                  <a:pt x="140" y="56"/>
                </a:cubicBezTo>
                <a:lnTo>
                  <a:pt x="140" y="56"/>
                </a:lnTo>
                <a:cubicBezTo>
                  <a:pt x="141" y="57"/>
                  <a:pt x="142" y="59"/>
                  <a:pt x="142" y="61"/>
                </a:cubicBezTo>
                <a:lnTo>
                  <a:pt x="142" y="94"/>
                </a:lnTo>
                <a:cubicBezTo>
                  <a:pt x="142" y="104"/>
                  <a:pt x="138" y="113"/>
                  <a:pt x="131" y="119"/>
                </a:cubicBezTo>
                <a:cubicBezTo>
                  <a:pt x="125" y="125"/>
                  <a:pt x="117" y="129"/>
                  <a:pt x="107" y="129"/>
                </a:cubicBezTo>
                <a:lnTo>
                  <a:pt x="68" y="129"/>
                </a:lnTo>
                <a:lnTo>
                  <a:pt x="68" y="52"/>
                </a:lnTo>
                <a:lnTo>
                  <a:pt x="92" y="7"/>
                </a:lnTo>
                <a:close/>
                <a:moveTo>
                  <a:pt x="68" y="45"/>
                </a:moveTo>
                <a:lnTo>
                  <a:pt x="68" y="45"/>
                </a:lnTo>
                <a:lnTo>
                  <a:pt x="68" y="45"/>
                </a:lnTo>
                <a:cubicBezTo>
                  <a:pt x="68" y="44"/>
                  <a:pt x="68" y="43"/>
                  <a:pt x="67" y="43"/>
                </a:cubicBezTo>
                <a:lnTo>
                  <a:pt x="10" y="43"/>
                </a:lnTo>
                <a:cubicBezTo>
                  <a:pt x="7" y="43"/>
                  <a:pt x="5" y="44"/>
                  <a:pt x="3" y="46"/>
                </a:cubicBezTo>
                <a:cubicBezTo>
                  <a:pt x="1" y="48"/>
                  <a:pt x="0" y="50"/>
                  <a:pt x="0" y="53"/>
                </a:cubicBezTo>
                <a:lnTo>
                  <a:pt x="0" y="125"/>
                </a:lnTo>
                <a:cubicBezTo>
                  <a:pt x="0" y="128"/>
                  <a:pt x="1" y="131"/>
                  <a:pt x="3" y="133"/>
                </a:cubicBezTo>
                <a:cubicBezTo>
                  <a:pt x="5" y="135"/>
                  <a:pt x="7" y="136"/>
                  <a:pt x="10" y="136"/>
                </a:cubicBezTo>
                <a:lnTo>
                  <a:pt x="67" y="136"/>
                </a:lnTo>
                <a:cubicBezTo>
                  <a:pt x="68" y="136"/>
                  <a:pt x="68" y="135"/>
                  <a:pt x="68" y="134"/>
                </a:cubicBezTo>
                <a:lnTo>
                  <a:pt x="68" y="132"/>
                </a:lnTo>
                <a:lnTo>
                  <a:pt x="107" y="132"/>
                </a:lnTo>
                <a:cubicBezTo>
                  <a:pt x="117" y="132"/>
                  <a:pt x="127" y="128"/>
                  <a:pt x="134" y="121"/>
                </a:cubicBezTo>
                <a:cubicBezTo>
                  <a:pt x="141" y="114"/>
                  <a:pt x="145" y="105"/>
                  <a:pt x="145" y="94"/>
                </a:cubicBezTo>
                <a:lnTo>
                  <a:pt x="145" y="61"/>
                </a:lnTo>
                <a:cubicBezTo>
                  <a:pt x="145" y="58"/>
                  <a:pt x="144" y="55"/>
                  <a:pt x="142" y="53"/>
                </a:cubicBezTo>
                <a:lnTo>
                  <a:pt x="142" y="53"/>
                </a:lnTo>
                <a:lnTo>
                  <a:pt x="142" y="53"/>
                </a:lnTo>
                <a:lnTo>
                  <a:pt x="142" y="53"/>
                </a:lnTo>
                <a:cubicBezTo>
                  <a:pt x="140" y="51"/>
                  <a:pt x="138" y="50"/>
                  <a:pt x="135" y="50"/>
                </a:cubicBezTo>
                <a:lnTo>
                  <a:pt x="106" y="50"/>
                </a:lnTo>
                <a:lnTo>
                  <a:pt x="112" y="11"/>
                </a:lnTo>
                <a:cubicBezTo>
                  <a:pt x="112" y="10"/>
                  <a:pt x="112" y="8"/>
                  <a:pt x="111" y="7"/>
                </a:cubicBezTo>
                <a:cubicBezTo>
                  <a:pt x="111" y="6"/>
                  <a:pt x="110" y="4"/>
                  <a:pt x="109" y="3"/>
                </a:cubicBezTo>
                <a:cubicBezTo>
                  <a:pt x="108" y="2"/>
                  <a:pt x="107" y="1"/>
                  <a:pt x="106" y="0"/>
                </a:cubicBezTo>
                <a:lnTo>
                  <a:pt x="106" y="0"/>
                </a:lnTo>
                <a:cubicBezTo>
                  <a:pt x="105" y="0"/>
                  <a:pt x="103" y="0"/>
                  <a:pt x="102" y="0"/>
                </a:cubicBezTo>
                <a:lnTo>
                  <a:pt x="98" y="0"/>
                </a:lnTo>
                <a:cubicBezTo>
                  <a:pt x="96" y="0"/>
                  <a:pt x="94" y="0"/>
                  <a:pt x="93" y="1"/>
                </a:cubicBezTo>
                <a:cubicBezTo>
                  <a:pt x="91" y="2"/>
                  <a:pt x="90" y="3"/>
                  <a:pt x="89" y="5"/>
                </a:cubicBezTo>
                <a:lnTo>
                  <a:pt x="68" y="45"/>
                </a:lnTo>
                <a:close/>
                <a:moveTo>
                  <a:pt x="38" y="108"/>
                </a:moveTo>
                <a:lnTo>
                  <a:pt x="38" y="108"/>
                </a:lnTo>
                <a:cubicBezTo>
                  <a:pt x="41" y="108"/>
                  <a:pt x="43" y="109"/>
                  <a:pt x="45" y="110"/>
                </a:cubicBezTo>
                <a:cubicBezTo>
                  <a:pt x="47" y="112"/>
                  <a:pt x="48" y="115"/>
                  <a:pt x="48" y="117"/>
                </a:cubicBezTo>
                <a:cubicBezTo>
                  <a:pt x="48" y="120"/>
                  <a:pt x="47" y="123"/>
                  <a:pt x="45" y="124"/>
                </a:cubicBezTo>
                <a:lnTo>
                  <a:pt x="45" y="125"/>
                </a:lnTo>
                <a:cubicBezTo>
                  <a:pt x="43" y="126"/>
                  <a:pt x="41" y="127"/>
                  <a:pt x="38" y="127"/>
                </a:cubicBezTo>
                <a:cubicBezTo>
                  <a:pt x="36" y="127"/>
                  <a:pt x="33" y="126"/>
                  <a:pt x="31" y="124"/>
                </a:cubicBezTo>
                <a:cubicBezTo>
                  <a:pt x="29" y="123"/>
                  <a:pt x="28" y="120"/>
                  <a:pt x="28" y="117"/>
                </a:cubicBezTo>
                <a:cubicBezTo>
                  <a:pt x="28" y="115"/>
                  <a:pt x="29" y="112"/>
                  <a:pt x="31" y="110"/>
                </a:cubicBezTo>
                <a:cubicBezTo>
                  <a:pt x="33" y="109"/>
                  <a:pt x="36" y="108"/>
                  <a:pt x="38" y="108"/>
                </a:cubicBezTo>
                <a:close/>
              </a:path>
            </a:pathLst>
          </a:custGeom>
          <a:solidFill>
            <a:srgbClr val="4AC9E3"/>
          </a:solidFill>
          <a:ln w="0">
            <a:solidFill>
              <a:srgbClr val="99DCF3"/>
            </a:solidFill>
            <a:prstDash val="solid"/>
            <a:round/>
            <a:headEnd/>
            <a:tailEnd/>
          </a:ln>
        </p:spPr>
        <p:txBody>
          <a:bodyPr vert="horz" wrap="square" lIns="62213" tIns="31106" rIns="62213" bIns="31106" numCol="1" anchor="t" anchorCtr="0" compatLnSpc="1">
            <a:prstTxWarp prst="textNoShape">
              <a:avLst/>
            </a:prstTxWarp>
          </a:bodyPr>
          <a:lstStyle/>
          <a:p>
            <a:endParaRPr lang="en-GB" sz="926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B301D155-0A02-7022-51EB-3E791F9F31B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473105" y="3887272"/>
            <a:ext cx="142378" cy="133661"/>
          </a:xfrm>
          <a:custGeom>
            <a:avLst/>
            <a:gdLst>
              <a:gd name="T0" fmla="*/ 43 w 145"/>
              <a:gd name="T1" fmla="*/ 113 h 136"/>
              <a:gd name="T2" fmla="*/ 34 w 145"/>
              <a:gd name="T3" fmla="*/ 113 h 136"/>
              <a:gd name="T4" fmla="*/ 34 w 145"/>
              <a:gd name="T5" fmla="*/ 122 h 136"/>
              <a:gd name="T6" fmla="*/ 43 w 145"/>
              <a:gd name="T7" fmla="*/ 122 h 136"/>
              <a:gd name="T8" fmla="*/ 45 w 145"/>
              <a:gd name="T9" fmla="*/ 117 h 136"/>
              <a:gd name="T10" fmla="*/ 65 w 145"/>
              <a:gd name="T11" fmla="*/ 46 h 136"/>
              <a:gd name="T12" fmla="*/ 10 w 145"/>
              <a:gd name="T13" fmla="*/ 46 h 136"/>
              <a:gd name="T14" fmla="*/ 3 w 145"/>
              <a:gd name="T15" fmla="*/ 53 h 136"/>
              <a:gd name="T16" fmla="*/ 5 w 145"/>
              <a:gd name="T17" fmla="*/ 130 h 136"/>
              <a:gd name="T18" fmla="*/ 65 w 145"/>
              <a:gd name="T19" fmla="*/ 132 h 136"/>
              <a:gd name="T20" fmla="*/ 92 w 145"/>
              <a:gd name="T21" fmla="*/ 7 h 136"/>
              <a:gd name="T22" fmla="*/ 95 w 145"/>
              <a:gd name="T23" fmla="*/ 4 h 136"/>
              <a:gd name="T24" fmla="*/ 102 w 145"/>
              <a:gd name="T25" fmla="*/ 3 h 136"/>
              <a:gd name="T26" fmla="*/ 104 w 145"/>
              <a:gd name="T27" fmla="*/ 4 h 136"/>
              <a:gd name="T28" fmla="*/ 107 w 145"/>
              <a:gd name="T29" fmla="*/ 5 h 136"/>
              <a:gd name="T30" fmla="*/ 108 w 145"/>
              <a:gd name="T31" fmla="*/ 11 h 136"/>
              <a:gd name="T32" fmla="*/ 104 w 145"/>
              <a:gd name="T33" fmla="*/ 54 h 136"/>
              <a:gd name="T34" fmla="*/ 104 w 145"/>
              <a:gd name="T35" fmla="*/ 54 h 136"/>
              <a:gd name="T36" fmla="*/ 140 w 145"/>
              <a:gd name="T37" fmla="*/ 56 h 136"/>
              <a:gd name="T38" fmla="*/ 142 w 145"/>
              <a:gd name="T39" fmla="*/ 61 h 136"/>
              <a:gd name="T40" fmla="*/ 131 w 145"/>
              <a:gd name="T41" fmla="*/ 119 h 136"/>
              <a:gd name="T42" fmla="*/ 68 w 145"/>
              <a:gd name="T43" fmla="*/ 129 h 136"/>
              <a:gd name="T44" fmla="*/ 92 w 145"/>
              <a:gd name="T45" fmla="*/ 7 h 136"/>
              <a:gd name="T46" fmla="*/ 68 w 145"/>
              <a:gd name="T47" fmla="*/ 45 h 136"/>
              <a:gd name="T48" fmla="*/ 67 w 145"/>
              <a:gd name="T49" fmla="*/ 43 h 136"/>
              <a:gd name="T50" fmla="*/ 3 w 145"/>
              <a:gd name="T51" fmla="*/ 46 h 136"/>
              <a:gd name="T52" fmla="*/ 0 w 145"/>
              <a:gd name="T53" fmla="*/ 125 h 136"/>
              <a:gd name="T54" fmla="*/ 10 w 145"/>
              <a:gd name="T55" fmla="*/ 136 h 136"/>
              <a:gd name="T56" fmla="*/ 68 w 145"/>
              <a:gd name="T57" fmla="*/ 134 h 136"/>
              <a:gd name="T58" fmla="*/ 107 w 145"/>
              <a:gd name="T59" fmla="*/ 132 h 136"/>
              <a:gd name="T60" fmla="*/ 145 w 145"/>
              <a:gd name="T61" fmla="*/ 94 h 136"/>
              <a:gd name="T62" fmla="*/ 142 w 145"/>
              <a:gd name="T63" fmla="*/ 53 h 136"/>
              <a:gd name="T64" fmla="*/ 142 w 145"/>
              <a:gd name="T65" fmla="*/ 53 h 136"/>
              <a:gd name="T66" fmla="*/ 135 w 145"/>
              <a:gd name="T67" fmla="*/ 50 h 136"/>
              <a:gd name="T68" fmla="*/ 112 w 145"/>
              <a:gd name="T69" fmla="*/ 11 h 136"/>
              <a:gd name="T70" fmla="*/ 109 w 145"/>
              <a:gd name="T71" fmla="*/ 3 h 136"/>
              <a:gd name="T72" fmla="*/ 106 w 145"/>
              <a:gd name="T73" fmla="*/ 0 h 136"/>
              <a:gd name="T74" fmla="*/ 98 w 145"/>
              <a:gd name="T75" fmla="*/ 0 h 136"/>
              <a:gd name="T76" fmla="*/ 89 w 145"/>
              <a:gd name="T77" fmla="*/ 5 h 136"/>
              <a:gd name="T78" fmla="*/ 38 w 145"/>
              <a:gd name="T79" fmla="*/ 108 h 136"/>
              <a:gd name="T80" fmla="*/ 45 w 145"/>
              <a:gd name="T81" fmla="*/ 110 h 136"/>
              <a:gd name="T82" fmla="*/ 45 w 145"/>
              <a:gd name="T83" fmla="*/ 124 h 136"/>
              <a:gd name="T84" fmla="*/ 38 w 145"/>
              <a:gd name="T85" fmla="*/ 127 h 136"/>
              <a:gd name="T86" fmla="*/ 28 w 145"/>
              <a:gd name="T87" fmla="*/ 117 h 136"/>
              <a:gd name="T88" fmla="*/ 38 w 145"/>
              <a:gd name="T89" fmla="*/ 10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5" h="136">
                <a:moveTo>
                  <a:pt x="43" y="113"/>
                </a:moveTo>
                <a:lnTo>
                  <a:pt x="43" y="113"/>
                </a:lnTo>
                <a:cubicBezTo>
                  <a:pt x="42" y="112"/>
                  <a:pt x="40" y="111"/>
                  <a:pt x="38" y="111"/>
                </a:cubicBezTo>
                <a:cubicBezTo>
                  <a:pt x="36" y="111"/>
                  <a:pt x="35" y="112"/>
                  <a:pt x="34" y="113"/>
                </a:cubicBezTo>
                <a:cubicBezTo>
                  <a:pt x="33" y="114"/>
                  <a:pt x="32" y="116"/>
                  <a:pt x="32" y="117"/>
                </a:cubicBezTo>
                <a:cubicBezTo>
                  <a:pt x="32" y="119"/>
                  <a:pt x="33" y="121"/>
                  <a:pt x="34" y="122"/>
                </a:cubicBezTo>
                <a:cubicBezTo>
                  <a:pt x="35" y="123"/>
                  <a:pt x="36" y="124"/>
                  <a:pt x="38" y="124"/>
                </a:cubicBezTo>
                <a:cubicBezTo>
                  <a:pt x="40" y="124"/>
                  <a:pt x="42" y="123"/>
                  <a:pt x="43" y="122"/>
                </a:cubicBezTo>
                <a:lnTo>
                  <a:pt x="43" y="122"/>
                </a:lnTo>
                <a:cubicBezTo>
                  <a:pt x="44" y="121"/>
                  <a:pt x="45" y="119"/>
                  <a:pt x="45" y="117"/>
                </a:cubicBezTo>
                <a:cubicBezTo>
                  <a:pt x="45" y="116"/>
                  <a:pt x="44" y="114"/>
                  <a:pt x="43" y="113"/>
                </a:cubicBezTo>
                <a:close/>
                <a:moveTo>
                  <a:pt x="65" y="46"/>
                </a:moveTo>
                <a:lnTo>
                  <a:pt x="65" y="46"/>
                </a:lnTo>
                <a:lnTo>
                  <a:pt x="10" y="46"/>
                </a:lnTo>
                <a:cubicBezTo>
                  <a:pt x="8" y="46"/>
                  <a:pt x="6" y="47"/>
                  <a:pt x="5" y="48"/>
                </a:cubicBezTo>
                <a:cubicBezTo>
                  <a:pt x="4" y="50"/>
                  <a:pt x="3" y="51"/>
                  <a:pt x="3" y="53"/>
                </a:cubicBezTo>
                <a:lnTo>
                  <a:pt x="3" y="125"/>
                </a:lnTo>
                <a:cubicBezTo>
                  <a:pt x="3" y="127"/>
                  <a:pt x="4" y="129"/>
                  <a:pt x="5" y="130"/>
                </a:cubicBezTo>
                <a:cubicBezTo>
                  <a:pt x="6" y="131"/>
                  <a:pt x="8" y="132"/>
                  <a:pt x="10" y="132"/>
                </a:cubicBezTo>
                <a:lnTo>
                  <a:pt x="65" y="132"/>
                </a:lnTo>
                <a:lnTo>
                  <a:pt x="65" y="46"/>
                </a:lnTo>
                <a:close/>
                <a:moveTo>
                  <a:pt x="92" y="7"/>
                </a:moveTo>
                <a:lnTo>
                  <a:pt x="92" y="7"/>
                </a:lnTo>
                <a:cubicBezTo>
                  <a:pt x="93" y="6"/>
                  <a:pt x="93" y="5"/>
                  <a:pt x="95" y="4"/>
                </a:cubicBezTo>
                <a:cubicBezTo>
                  <a:pt x="96" y="3"/>
                  <a:pt x="97" y="3"/>
                  <a:pt x="98" y="3"/>
                </a:cubicBezTo>
                <a:lnTo>
                  <a:pt x="102" y="3"/>
                </a:lnTo>
                <a:cubicBezTo>
                  <a:pt x="103" y="3"/>
                  <a:pt x="104" y="3"/>
                  <a:pt x="104" y="4"/>
                </a:cubicBezTo>
                <a:lnTo>
                  <a:pt x="104" y="4"/>
                </a:lnTo>
                <a:lnTo>
                  <a:pt x="104" y="4"/>
                </a:lnTo>
                <a:cubicBezTo>
                  <a:pt x="105" y="4"/>
                  <a:pt x="106" y="5"/>
                  <a:pt x="107" y="5"/>
                </a:cubicBezTo>
                <a:cubicBezTo>
                  <a:pt x="107" y="6"/>
                  <a:pt x="108" y="7"/>
                  <a:pt x="108" y="8"/>
                </a:cubicBezTo>
                <a:cubicBezTo>
                  <a:pt x="108" y="9"/>
                  <a:pt x="109" y="10"/>
                  <a:pt x="108" y="11"/>
                </a:cubicBezTo>
                <a:lnTo>
                  <a:pt x="103" y="52"/>
                </a:lnTo>
                <a:cubicBezTo>
                  <a:pt x="103" y="53"/>
                  <a:pt x="103" y="53"/>
                  <a:pt x="104" y="54"/>
                </a:cubicBezTo>
                <a:cubicBezTo>
                  <a:pt x="104" y="54"/>
                  <a:pt x="104" y="54"/>
                  <a:pt x="104" y="54"/>
                </a:cubicBezTo>
                <a:lnTo>
                  <a:pt x="104" y="54"/>
                </a:lnTo>
                <a:lnTo>
                  <a:pt x="135" y="54"/>
                </a:lnTo>
                <a:cubicBezTo>
                  <a:pt x="137" y="54"/>
                  <a:pt x="138" y="54"/>
                  <a:pt x="140" y="56"/>
                </a:cubicBezTo>
                <a:lnTo>
                  <a:pt x="140" y="56"/>
                </a:lnTo>
                <a:cubicBezTo>
                  <a:pt x="141" y="57"/>
                  <a:pt x="142" y="59"/>
                  <a:pt x="142" y="61"/>
                </a:cubicBezTo>
                <a:lnTo>
                  <a:pt x="142" y="94"/>
                </a:lnTo>
                <a:cubicBezTo>
                  <a:pt x="142" y="104"/>
                  <a:pt x="138" y="113"/>
                  <a:pt x="131" y="119"/>
                </a:cubicBezTo>
                <a:cubicBezTo>
                  <a:pt x="125" y="125"/>
                  <a:pt x="117" y="129"/>
                  <a:pt x="107" y="129"/>
                </a:cubicBezTo>
                <a:lnTo>
                  <a:pt x="68" y="129"/>
                </a:lnTo>
                <a:lnTo>
                  <a:pt x="68" y="52"/>
                </a:lnTo>
                <a:lnTo>
                  <a:pt x="92" y="7"/>
                </a:lnTo>
                <a:close/>
                <a:moveTo>
                  <a:pt x="68" y="45"/>
                </a:moveTo>
                <a:lnTo>
                  <a:pt x="68" y="45"/>
                </a:lnTo>
                <a:lnTo>
                  <a:pt x="68" y="45"/>
                </a:lnTo>
                <a:cubicBezTo>
                  <a:pt x="68" y="44"/>
                  <a:pt x="68" y="43"/>
                  <a:pt x="67" y="43"/>
                </a:cubicBezTo>
                <a:lnTo>
                  <a:pt x="10" y="43"/>
                </a:lnTo>
                <a:cubicBezTo>
                  <a:pt x="7" y="43"/>
                  <a:pt x="5" y="44"/>
                  <a:pt x="3" y="46"/>
                </a:cubicBezTo>
                <a:cubicBezTo>
                  <a:pt x="1" y="48"/>
                  <a:pt x="0" y="50"/>
                  <a:pt x="0" y="53"/>
                </a:cubicBezTo>
                <a:lnTo>
                  <a:pt x="0" y="125"/>
                </a:lnTo>
                <a:cubicBezTo>
                  <a:pt x="0" y="128"/>
                  <a:pt x="1" y="131"/>
                  <a:pt x="3" y="133"/>
                </a:cubicBezTo>
                <a:cubicBezTo>
                  <a:pt x="5" y="135"/>
                  <a:pt x="7" y="136"/>
                  <a:pt x="10" y="136"/>
                </a:cubicBezTo>
                <a:lnTo>
                  <a:pt x="67" y="136"/>
                </a:lnTo>
                <a:cubicBezTo>
                  <a:pt x="68" y="136"/>
                  <a:pt x="68" y="135"/>
                  <a:pt x="68" y="134"/>
                </a:cubicBezTo>
                <a:lnTo>
                  <a:pt x="68" y="132"/>
                </a:lnTo>
                <a:lnTo>
                  <a:pt x="107" y="132"/>
                </a:lnTo>
                <a:cubicBezTo>
                  <a:pt x="117" y="132"/>
                  <a:pt x="127" y="128"/>
                  <a:pt x="134" y="121"/>
                </a:cubicBezTo>
                <a:cubicBezTo>
                  <a:pt x="141" y="114"/>
                  <a:pt x="145" y="105"/>
                  <a:pt x="145" y="94"/>
                </a:cubicBezTo>
                <a:lnTo>
                  <a:pt x="145" y="61"/>
                </a:lnTo>
                <a:cubicBezTo>
                  <a:pt x="145" y="58"/>
                  <a:pt x="144" y="55"/>
                  <a:pt x="142" y="53"/>
                </a:cubicBezTo>
                <a:lnTo>
                  <a:pt x="142" y="53"/>
                </a:lnTo>
                <a:lnTo>
                  <a:pt x="142" y="53"/>
                </a:lnTo>
                <a:lnTo>
                  <a:pt x="142" y="53"/>
                </a:lnTo>
                <a:cubicBezTo>
                  <a:pt x="140" y="51"/>
                  <a:pt x="138" y="50"/>
                  <a:pt x="135" y="50"/>
                </a:cubicBezTo>
                <a:lnTo>
                  <a:pt x="106" y="50"/>
                </a:lnTo>
                <a:lnTo>
                  <a:pt x="112" y="11"/>
                </a:lnTo>
                <a:cubicBezTo>
                  <a:pt x="112" y="10"/>
                  <a:pt x="112" y="8"/>
                  <a:pt x="111" y="7"/>
                </a:cubicBezTo>
                <a:cubicBezTo>
                  <a:pt x="111" y="6"/>
                  <a:pt x="110" y="4"/>
                  <a:pt x="109" y="3"/>
                </a:cubicBezTo>
                <a:cubicBezTo>
                  <a:pt x="108" y="2"/>
                  <a:pt x="107" y="1"/>
                  <a:pt x="106" y="0"/>
                </a:cubicBezTo>
                <a:lnTo>
                  <a:pt x="106" y="0"/>
                </a:lnTo>
                <a:cubicBezTo>
                  <a:pt x="105" y="0"/>
                  <a:pt x="103" y="0"/>
                  <a:pt x="102" y="0"/>
                </a:cubicBezTo>
                <a:lnTo>
                  <a:pt x="98" y="0"/>
                </a:lnTo>
                <a:cubicBezTo>
                  <a:pt x="96" y="0"/>
                  <a:pt x="94" y="0"/>
                  <a:pt x="93" y="1"/>
                </a:cubicBezTo>
                <a:cubicBezTo>
                  <a:pt x="91" y="2"/>
                  <a:pt x="90" y="3"/>
                  <a:pt x="89" y="5"/>
                </a:cubicBezTo>
                <a:lnTo>
                  <a:pt x="68" y="45"/>
                </a:lnTo>
                <a:close/>
                <a:moveTo>
                  <a:pt x="38" y="108"/>
                </a:moveTo>
                <a:lnTo>
                  <a:pt x="38" y="108"/>
                </a:lnTo>
                <a:cubicBezTo>
                  <a:pt x="41" y="108"/>
                  <a:pt x="43" y="109"/>
                  <a:pt x="45" y="110"/>
                </a:cubicBezTo>
                <a:cubicBezTo>
                  <a:pt x="47" y="112"/>
                  <a:pt x="48" y="115"/>
                  <a:pt x="48" y="117"/>
                </a:cubicBezTo>
                <a:cubicBezTo>
                  <a:pt x="48" y="120"/>
                  <a:pt x="47" y="123"/>
                  <a:pt x="45" y="124"/>
                </a:cubicBezTo>
                <a:lnTo>
                  <a:pt x="45" y="125"/>
                </a:lnTo>
                <a:cubicBezTo>
                  <a:pt x="43" y="126"/>
                  <a:pt x="41" y="127"/>
                  <a:pt x="38" y="127"/>
                </a:cubicBezTo>
                <a:cubicBezTo>
                  <a:pt x="36" y="127"/>
                  <a:pt x="33" y="126"/>
                  <a:pt x="31" y="124"/>
                </a:cubicBezTo>
                <a:cubicBezTo>
                  <a:pt x="29" y="123"/>
                  <a:pt x="28" y="120"/>
                  <a:pt x="28" y="117"/>
                </a:cubicBezTo>
                <a:cubicBezTo>
                  <a:pt x="28" y="115"/>
                  <a:pt x="29" y="112"/>
                  <a:pt x="31" y="110"/>
                </a:cubicBezTo>
                <a:cubicBezTo>
                  <a:pt x="33" y="109"/>
                  <a:pt x="36" y="108"/>
                  <a:pt x="38" y="108"/>
                </a:cubicBezTo>
                <a:close/>
              </a:path>
            </a:pathLst>
          </a:custGeom>
          <a:solidFill>
            <a:srgbClr val="4AC9E3"/>
          </a:solidFill>
          <a:ln w="0">
            <a:solidFill>
              <a:srgbClr val="99DCF3"/>
            </a:solidFill>
            <a:prstDash val="solid"/>
            <a:round/>
            <a:headEnd/>
            <a:tailEnd/>
          </a:ln>
        </p:spPr>
        <p:txBody>
          <a:bodyPr vert="horz" wrap="square" lIns="62213" tIns="31106" rIns="62213" bIns="31106" numCol="1" anchor="t" anchorCtr="0" compatLnSpc="1">
            <a:prstTxWarp prst="textNoShape">
              <a:avLst/>
            </a:prstTxWarp>
          </a:bodyPr>
          <a:lstStyle/>
          <a:p>
            <a:endParaRPr lang="en-GB" sz="926"/>
          </a:p>
        </p:txBody>
      </p:sp>
    </p:spTree>
    <p:extLst>
      <p:ext uri="{BB962C8B-B14F-4D97-AF65-F5344CB8AC3E}">
        <p14:creationId xmlns:p14="http://schemas.microsoft.com/office/powerpoint/2010/main" val="3785115213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45541E-66EA-1E5C-53B9-490A19563C5B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GB" dirty="0"/>
              <a:t>Use of stack provided</a:t>
            </a:r>
          </a:p>
          <a:p>
            <a:pPr lvl="2"/>
            <a:r>
              <a:rPr lang="en-GB" dirty="0"/>
              <a:t>MySQL</a:t>
            </a:r>
          </a:p>
          <a:p>
            <a:pPr lvl="2"/>
            <a:endParaRPr lang="en-GB" dirty="0"/>
          </a:p>
          <a:p>
            <a:pPr lvl="2"/>
            <a:r>
              <a:rPr lang="en-GB" dirty="0" err="1"/>
              <a:t>Springboot</a:t>
            </a:r>
            <a:endParaRPr lang="en-GB" dirty="0"/>
          </a:p>
          <a:p>
            <a:pPr lvl="2"/>
            <a:endParaRPr lang="en-GB" dirty="0"/>
          </a:p>
          <a:p>
            <a:pPr lvl="2"/>
            <a:r>
              <a:rPr lang="en-GB" dirty="0"/>
              <a:t>React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JUnit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Mockito</a:t>
            </a:r>
          </a:p>
          <a:p>
            <a:pPr lvl="2"/>
            <a:endParaRPr lang="en-GB" dirty="0"/>
          </a:p>
          <a:p>
            <a:pPr lvl="2"/>
            <a:r>
              <a:rPr lang="en-GB" dirty="0"/>
              <a:t>Firebase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A52E71-716D-2550-A469-77A4E0077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73" y="435115"/>
            <a:ext cx="7708368" cy="539982"/>
          </a:xfrm>
        </p:spPr>
        <p:txBody>
          <a:bodyPr/>
          <a:lstStyle/>
          <a:p>
            <a:r>
              <a:rPr lang="en-GB" dirty="0"/>
              <a:t>Technologies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837F2-CD96-3220-3EAF-D00B8C920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1DA9FD-6EF8-4CC5-AF9B-B6159B5B937C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5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97AC46F9-5959-FB58-C580-17FB388062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26648" y="1342535"/>
            <a:ext cx="4829989" cy="2719053"/>
          </a:xfrm>
          <a:prstGeom prst="rect">
            <a:avLst/>
          </a:prstGeom>
        </p:spPr>
      </p:pic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299C2D4-738C-F7E7-ADB4-CABB481B28C8}"/>
              </a:ext>
            </a:extLst>
          </p:cNvPr>
          <p:cNvSpPr txBox="1">
            <a:spLocks/>
          </p:cNvSpPr>
          <p:nvPr/>
        </p:nvSpPr>
        <p:spPr>
          <a:xfrm>
            <a:off x="6451059" y="4115177"/>
            <a:ext cx="2205579" cy="443252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defRPr sz="1497" kern="1200" baseline="0">
                <a:solidFill>
                  <a:srgbClr val="00A3E0"/>
                </a:solidFill>
                <a:latin typeface="+mn-lt"/>
                <a:ea typeface="ＭＳ Ｐゴシック" pitchFamily="-109" charset="-128"/>
                <a:cs typeface="ＭＳ Ｐゴシック" pitchFamily="-109" charset="-128"/>
              </a:defRPr>
            </a:lvl1pPr>
            <a:lvl2pPr algn="l" rtl="0" eaLnBrk="1" fontAlgn="base" hangingPunct="1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defRPr sz="1497" kern="1200" baseline="0">
                <a:solidFill>
                  <a:schemeClr val="tx1"/>
                </a:solidFill>
                <a:latin typeface="+mn-lt"/>
                <a:ea typeface="ＭＳ Ｐゴシック" pitchFamily="-109" charset="-128"/>
              </a:defRPr>
            </a:lvl2pPr>
            <a:lvl3pPr marL="303664" indent="-300434" algn="l" rtl="0" eaLnBrk="1" fontAlgn="base" hangingPunct="1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charset="0"/>
              <a:buChar char="—"/>
              <a:defRPr sz="1497" kern="1200" baseline="0">
                <a:solidFill>
                  <a:schemeClr val="tx1"/>
                </a:solidFill>
                <a:latin typeface="+mn-lt"/>
                <a:ea typeface="Deutsche Bank Text" panose="020B0503020202030204" pitchFamily="34" charset="0"/>
                <a:cs typeface="Arial" panose="020B0604020202020204" pitchFamily="34" charset="0"/>
              </a:defRPr>
            </a:lvl3pPr>
            <a:lvl4pPr marL="609217" indent="-302448" algn="l" rtl="0" eaLnBrk="1" fontAlgn="base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charset="0"/>
              <a:buChar char="—"/>
              <a:defRPr sz="1200" kern="1200" baseline="0">
                <a:solidFill>
                  <a:schemeClr val="tx1"/>
                </a:solidFill>
                <a:latin typeface="+mn-lt"/>
                <a:ea typeface="ＭＳ Ｐゴシック" pitchFamily="-109" charset="-128"/>
              </a:defRPr>
            </a:lvl4pPr>
            <a:lvl5pPr marL="854416" indent="-247359" algn="l" rtl="0" eaLnBrk="1" fontAlgn="base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Font typeface="Arial" charset="0"/>
              <a:buChar char="—"/>
              <a:defRPr sz="1000" kern="1200" baseline="0">
                <a:solidFill>
                  <a:schemeClr val="tx1"/>
                </a:solidFill>
                <a:latin typeface="+mn-lt"/>
                <a:ea typeface="ＭＳ Ｐゴシック" pitchFamily="-109" charset="-128"/>
              </a:defRPr>
            </a:lvl5pPr>
            <a:lvl6pPr marL="882969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6pPr>
            <a:lvl7pPr marL="1225221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7pPr>
            <a:lvl8pPr marL="1567475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8pPr>
            <a:lvl9pPr marL="1909729" indent="-133099" algn="l" rtl="0" eaLnBrk="1" fontAlgn="base" hangingPunct="1">
              <a:spcBef>
                <a:spcPct val="10000"/>
              </a:spcBef>
              <a:spcAft>
                <a:spcPct val="10000"/>
              </a:spcAft>
              <a:buClr>
                <a:schemeClr val="tx2"/>
              </a:buClr>
              <a:buFont typeface="Arial" charset="0"/>
              <a:buChar char="-"/>
              <a:defRPr sz="1017">
                <a:solidFill>
                  <a:schemeClr val="tx1"/>
                </a:solidFill>
                <a:latin typeface="+mn-lt"/>
              </a:defRPr>
            </a:lvl9pPr>
          </a:lstStyle>
          <a:p>
            <a:pPr algn="r" defTabSz="914400"/>
            <a:r>
              <a:rPr lang="en-GB" sz="1050" dirty="0"/>
              <a:t>Figma UI Prototype of </a:t>
            </a:r>
          </a:p>
          <a:p>
            <a:pPr algn="r" defTabSz="914400"/>
            <a:r>
              <a:rPr lang="en-GB" sz="1050" dirty="0"/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372824867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511032-0974-4C91-9EC6-B73F78210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014395368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3952C2-A86A-5EB9-8FFF-C93D57C302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1DA9FD-6EF8-4CC5-AF9B-B6159B5B937C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8192669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Deutsche Bank theme 2018 09 copy">
  <a:themeElements>
    <a:clrScheme name="Custom 1">
      <a:dk1>
        <a:srgbClr val="000000"/>
      </a:dk1>
      <a:lt1>
        <a:srgbClr val="FFFFFF"/>
      </a:lt1>
      <a:dk2>
        <a:srgbClr val="0C2340"/>
      </a:dk2>
      <a:lt2>
        <a:srgbClr val="8794A1"/>
      </a:lt2>
      <a:accent1>
        <a:srgbClr val="4AC9E3"/>
      </a:accent1>
      <a:accent2>
        <a:srgbClr val="FFC845"/>
      </a:accent2>
      <a:accent3>
        <a:srgbClr val="E4002B"/>
      </a:accent3>
      <a:accent4>
        <a:srgbClr val="07792B"/>
      </a:accent4>
      <a:accent5>
        <a:srgbClr val="00A3E0"/>
      </a:accent5>
      <a:accent6>
        <a:srgbClr val="A7D6CD"/>
      </a:accent6>
      <a:hlink>
        <a:srgbClr val="00A3E0"/>
      </a:hlink>
      <a:folHlink>
        <a:srgbClr val="00A3E0"/>
      </a:folHlink>
    </a:clrScheme>
    <a:fontScheme name="Custom 1">
      <a:majorFont>
        <a:latin typeface="Calibri Light"/>
        <a:ea typeface="MS PGothic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6350">
          <a:noFill/>
          <a:miter lim="800000"/>
          <a:headEnd/>
          <a:tailEnd/>
        </a:ln>
      </a:spPr>
      <a:bodyPr lIns="100913" tIns="50457" rIns="100913" bIns="50457" rtlCol="0" anchor="ctr">
        <a:noAutofit/>
      </a:bodyPr>
      <a:lstStyle>
        <a:defPPr algn="ctr" defTabSz="963613" eaLnBrk="0" hangingPunct="0">
          <a:tabLst>
            <a:tab pos="1257300" algn="l"/>
          </a:tabLst>
          <a:defRPr dirty="0" err="1" smtClean="0">
            <a:solidFill>
              <a:srgbClr val="FFFFFF"/>
            </a:solidFill>
            <a:latin typeface="+mn-lt"/>
          </a:defRPr>
        </a:defPPr>
      </a:lstStyle>
    </a:spDef>
    <a:lnDef>
      <a:spPr bwMode="auto">
        <a:noFill/>
        <a:ln w="12700">
          <a:solidFill>
            <a:schemeClr val="tx1"/>
          </a:solidFill>
          <a:round/>
          <a:headEnd/>
          <a:tailEnd/>
        </a:ln>
      </a:spPr>
      <a:bodyPr/>
      <a:lstStyle/>
    </a:lnDef>
    <a:txDef>
      <a:spPr bwMode="ltGray">
        <a:noFill/>
        <a:ln w="6350">
          <a:noFill/>
          <a:miter lim="800000"/>
          <a:headEnd/>
          <a:tailEnd/>
        </a:ln>
      </a:spPr>
      <a:bodyPr wrap="square" lIns="100913" tIns="50457" rIns="100913" bIns="50457" rtlCol="0" anchor="t" anchorCtr="0">
        <a:spAutoFit/>
      </a:bodyPr>
      <a:lstStyle>
        <a:defPPr eaLnBrk="0" hangingPunct="0">
          <a:defRPr dirty="0" err="1" smtClean="0">
            <a:latin typeface="+mn-lt"/>
          </a:defRPr>
        </a:defPPr>
      </a:lstStyle>
    </a:txDef>
  </a:objectDefaults>
  <a:extraClrSchemeLst/>
  <a:custClrLst>
    <a:custClr name="Dark blue">
      <a:srgbClr val="0C2340"/>
    </a:custClr>
    <a:custClr name="Pale blue">
      <a:srgbClr val="4AC9E3"/>
    </a:custClr>
    <a:custClr name="Yellow">
      <a:srgbClr val="FFC845"/>
    </a:custClr>
    <a:custClr name="Red">
      <a:srgbClr val="E4002B"/>
    </a:custClr>
    <a:custClr name="Dark green">
      <a:srgbClr val="07792B"/>
    </a:custClr>
    <a:custClr name="Blue">
      <a:srgbClr val="00A3E0"/>
    </a:custClr>
    <a:custClr name="Petrol">
      <a:srgbClr val="A7D6CD"/>
    </a:custClr>
    <a:custClr name="Grey 4">
      <a:srgbClr val="8794A1"/>
    </a:custClr>
    <a:custClr name="Deutsche Bank blue">
      <a:srgbClr val="0018A8"/>
    </a:custClr>
    <a:custClr>
      <a:srgbClr val="FFFFFF"/>
    </a:custClr>
    <a:custClr name="Pale violet">
      <a:srgbClr val="C9B7D1"/>
    </a:custClr>
    <a:custClr name="Bright blue 2">
      <a:srgbClr val="99DCF3"/>
    </a:custClr>
    <a:custClr name="Skeen">
      <a:srgbClr val="F29E97"/>
    </a:custClr>
    <a:custClr name="Orange">
      <a:srgbClr val="E57200"/>
    </a:custClr>
    <a:custClr name="Pale green">
      <a:srgbClr val="CEDC00"/>
    </a:custClr>
    <a:custClr name="Grey 1">
      <a:srgbClr val="57646C"/>
    </a:custClr>
    <a:custClr name="Violet">
      <a:srgbClr val="671E75"/>
    </a:custClr>
    <a:custClr name="Neutral grey">
      <a:srgbClr val="D7DEE2"/>
    </a:custClr>
    <a:custClr name="Tower grey">
      <a:srgbClr val="A4BCC2"/>
    </a:custClr>
  </a:custClrLst>
  <a:extLst>
    <a:ext uri="{05A4C25C-085E-4340-85A3-A5531E510DB2}">
      <thm15:themeFamily xmlns:thm15="http://schemas.microsoft.com/office/thememl/2012/main" name="Deutsche Bank theme 2018 09 copy" id="{C5C5EEE5-165C-49AF-A554-A62233C5C775}" vid="{8E00120D-7832-46EC-9844-2E199FB844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Deutsche Bank theme 2018 09</Template>
  <TotalTime>0</TotalTime>
  <Words>148</Words>
  <Application>Microsoft Office PowerPoint</Application>
  <PresentationFormat>On-screen Show (16:9)</PresentationFormat>
  <Paragraphs>65</Paragraphs>
  <Slides>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 Light</vt:lpstr>
      <vt:lpstr>Deutsche Bank theme 2018 09 copy</vt:lpstr>
      <vt:lpstr>PowerPoint Presentation</vt:lpstr>
      <vt:lpstr>Our Team &amp; Roles</vt:lpstr>
      <vt:lpstr>PowerPoint Presentation</vt:lpstr>
      <vt:lpstr>Challenge</vt:lpstr>
      <vt:lpstr>Stories Covered</vt:lpstr>
      <vt:lpstr>Technologies Used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>Public</cp:keywords>
  <dc:description/>
  <cp:lastModifiedBy/>
  <cp:revision>1</cp:revision>
  <dcterms:created xsi:type="dcterms:W3CDTF">2018-12-04T13:54:04Z</dcterms:created>
  <dcterms:modified xsi:type="dcterms:W3CDTF">2023-08-07T13:23:45Z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2c82bc24-20dd-4d55-ad86-efdf2ece492a</vt:lpwstr>
  </property>
  <property fmtid="{D5CDD505-2E9C-101B-9397-08002B2CF9AE}" pid="3" name="db.comClassification">
    <vt:lpwstr>Public</vt:lpwstr>
  </property>
</Properties>
</file>